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5" r:id="rId1"/>
  </p:sldMasterIdLst>
  <p:notesMasterIdLst>
    <p:notesMasterId r:id="rId102"/>
  </p:notesMasterIdLst>
  <p:handoutMasterIdLst>
    <p:handoutMasterId r:id="rId103"/>
  </p:handoutMasterIdLst>
  <p:sldIdLst>
    <p:sldId id="256" r:id="rId2"/>
    <p:sldId id="259" r:id="rId3"/>
    <p:sldId id="463" r:id="rId4"/>
    <p:sldId id="378" r:id="rId5"/>
    <p:sldId id="379" r:id="rId6"/>
    <p:sldId id="301" r:id="rId7"/>
    <p:sldId id="464" r:id="rId8"/>
    <p:sldId id="465" r:id="rId9"/>
    <p:sldId id="499" r:id="rId10"/>
    <p:sldId id="500" r:id="rId11"/>
    <p:sldId id="456" r:id="rId12"/>
    <p:sldId id="258" r:id="rId13"/>
    <p:sldId id="490" r:id="rId14"/>
    <p:sldId id="382" r:id="rId15"/>
    <p:sldId id="385" r:id="rId16"/>
    <p:sldId id="387" r:id="rId17"/>
    <p:sldId id="389" r:id="rId18"/>
    <p:sldId id="380" r:id="rId19"/>
    <p:sldId id="302" r:id="rId20"/>
    <p:sldId id="391" r:id="rId21"/>
    <p:sldId id="393" r:id="rId22"/>
    <p:sldId id="502" r:id="rId23"/>
    <p:sldId id="503" r:id="rId24"/>
    <p:sldId id="307" r:id="rId25"/>
    <p:sldId id="505" r:id="rId26"/>
    <p:sldId id="396" r:id="rId27"/>
    <p:sldId id="398" r:id="rId28"/>
    <p:sldId id="304" r:id="rId29"/>
    <p:sldId id="305" r:id="rId30"/>
    <p:sldId id="471" r:id="rId31"/>
    <p:sldId id="400" r:id="rId32"/>
    <p:sldId id="501" r:id="rId33"/>
    <p:sldId id="402" r:id="rId34"/>
    <p:sldId id="403" r:id="rId35"/>
    <p:sldId id="404" r:id="rId36"/>
    <p:sldId id="303" r:id="rId37"/>
    <p:sldId id="306" r:id="rId38"/>
    <p:sldId id="469" r:id="rId39"/>
    <p:sldId id="506" r:id="rId40"/>
    <p:sldId id="459" r:id="rId41"/>
    <p:sldId id="308" r:id="rId42"/>
    <p:sldId id="470" r:id="rId43"/>
    <p:sldId id="507" r:id="rId44"/>
    <p:sldId id="511" r:id="rId45"/>
    <p:sldId id="508" r:id="rId46"/>
    <p:sldId id="509" r:id="rId47"/>
    <p:sldId id="510" r:id="rId48"/>
    <p:sldId id="472" r:id="rId49"/>
    <p:sldId id="406" r:id="rId50"/>
    <p:sldId id="408" r:id="rId51"/>
    <p:sldId id="409" r:id="rId52"/>
    <p:sldId id="412" r:id="rId53"/>
    <p:sldId id="410" r:id="rId54"/>
    <p:sldId id="414" r:id="rId55"/>
    <p:sldId id="485" r:id="rId56"/>
    <p:sldId id="512" r:id="rId57"/>
    <p:sldId id="473" r:id="rId58"/>
    <p:sldId id="309" r:id="rId59"/>
    <p:sldId id="416" r:id="rId60"/>
    <p:sldId id="418" r:id="rId61"/>
    <p:sldId id="515" r:id="rId62"/>
    <p:sldId id="516" r:id="rId63"/>
    <p:sldId id="486" r:id="rId64"/>
    <p:sldId id="492" r:id="rId65"/>
    <p:sldId id="513" r:id="rId66"/>
    <p:sldId id="420" r:id="rId67"/>
    <p:sldId id="424" r:id="rId68"/>
    <p:sldId id="426" r:id="rId69"/>
    <p:sldId id="427" r:id="rId70"/>
    <p:sldId id="429" r:id="rId71"/>
    <p:sldId id="484" r:id="rId72"/>
    <p:sldId id="487" r:id="rId73"/>
    <p:sldId id="311" r:id="rId74"/>
    <p:sldId id="431" r:id="rId75"/>
    <p:sldId id="371" r:id="rId76"/>
    <p:sldId id="436" r:id="rId77"/>
    <p:sldId id="433" r:id="rId78"/>
    <p:sldId id="435" r:id="rId79"/>
    <p:sldId id="438" r:id="rId80"/>
    <p:sldId id="442" r:id="rId81"/>
    <p:sldId id="444" r:id="rId82"/>
    <p:sldId id="446" r:id="rId83"/>
    <p:sldId id="474" r:id="rId84"/>
    <p:sldId id="475" r:id="rId85"/>
    <p:sldId id="477" r:id="rId86"/>
    <p:sldId id="488" r:id="rId87"/>
    <p:sldId id="478" r:id="rId88"/>
    <p:sldId id="479" r:id="rId89"/>
    <p:sldId id="493" r:id="rId90"/>
    <p:sldId id="498" r:id="rId91"/>
    <p:sldId id="494" r:id="rId92"/>
    <p:sldId id="495" r:id="rId93"/>
    <p:sldId id="496" r:id="rId94"/>
    <p:sldId id="497" r:id="rId95"/>
    <p:sldId id="480" r:id="rId96"/>
    <p:sldId id="481" r:id="rId97"/>
    <p:sldId id="482" r:id="rId98"/>
    <p:sldId id="489" r:id="rId99"/>
    <p:sldId id="514" r:id="rId100"/>
    <p:sldId id="491" r:id="rId101"/>
  </p:sldIdLst>
  <p:sldSz cx="9144000" cy="6858000" type="screen4x3"/>
  <p:notesSz cx="6797675" cy="9928225"/>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FF"/>
    <a:srgbClr val="E5CF71"/>
    <a:srgbClr val="EFCB67"/>
    <a:srgbClr val="F48914"/>
    <a:srgbClr val="EE6612"/>
    <a:srgbClr val="000099"/>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684" autoAdjust="0"/>
  </p:normalViewPr>
  <p:slideViewPr>
    <p:cSldViewPr>
      <p:cViewPr>
        <p:scale>
          <a:sx n="50" d="100"/>
          <a:sy n="50" d="100"/>
        </p:scale>
        <p:origin x="1212" y="33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4" Type="http://schemas.openxmlformats.org/officeDocument/2006/relationships/image" Target="../media/image4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5" Type="http://schemas.openxmlformats.org/officeDocument/2006/relationships/image" Target="../media/image54.wmf"/><Relationship Id="rId4" Type="http://schemas.openxmlformats.org/officeDocument/2006/relationships/image" Target="../media/image5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5" Type="http://schemas.openxmlformats.org/officeDocument/2006/relationships/image" Target="../media/image59.wmf"/><Relationship Id="rId4" Type="http://schemas.openxmlformats.org/officeDocument/2006/relationships/image" Target="../media/image5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659" cy="496412"/>
          </a:xfrm>
          <a:prstGeom prst="rect">
            <a:avLst/>
          </a:prstGeom>
        </p:spPr>
        <p:txBody>
          <a:bodyPr vert="horz" lIns="95571" tIns="47786" rIns="95571" bIns="47786" rtlCol="0"/>
          <a:lstStyle>
            <a:lvl1pPr algn="l">
              <a:defRPr sz="1300"/>
            </a:lvl1pPr>
          </a:lstStyle>
          <a:p>
            <a:endParaRPr lang="zh-TW" altLang="en-US"/>
          </a:p>
        </p:txBody>
      </p:sp>
      <p:sp>
        <p:nvSpPr>
          <p:cNvPr id="3" name="日期版面配置區 2"/>
          <p:cNvSpPr>
            <a:spLocks noGrp="1"/>
          </p:cNvSpPr>
          <p:nvPr>
            <p:ph type="dt" sz="quarter" idx="1"/>
          </p:nvPr>
        </p:nvSpPr>
        <p:spPr>
          <a:xfrm>
            <a:off x="3850443" y="0"/>
            <a:ext cx="2945659" cy="496412"/>
          </a:xfrm>
          <a:prstGeom prst="rect">
            <a:avLst/>
          </a:prstGeom>
        </p:spPr>
        <p:txBody>
          <a:bodyPr vert="horz" lIns="95571" tIns="47786" rIns="95571" bIns="47786" rtlCol="0"/>
          <a:lstStyle>
            <a:lvl1pPr algn="r">
              <a:defRPr sz="1300"/>
            </a:lvl1pPr>
          </a:lstStyle>
          <a:p>
            <a:fld id="{1AB08257-5B40-4996-B80C-3BCFD97C9B3F}" type="datetimeFigureOut">
              <a:rPr lang="zh-TW" altLang="en-US" smtClean="0"/>
              <a:pPr/>
              <a:t>2016/10/27</a:t>
            </a:fld>
            <a:endParaRPr lang="zh-TW" altLang="en-US"/>
          </a:p>
        </p:txBody>
      </p:sp>
      <p:sp>
        <p:nvSpPr>
          <p:cNvPr id="4" name="頁尾版面配置區 3"/>
          <p:cNvSpPr>
            <a:spLocks noGrp="1"/>
          </p:cNvSpPr>
          <p:nvPr>
            <p:ph type="ftr" sz="quarter" idx="2"/>
          </p:nvPr>
        </p:nvSpPr>
        <p:spPr>
          <a:xfrm>
            <a:off x="0" y="9430091"/>
            <a:ext cx="2945659" cy="496412"/>
          </a:xfrm>
          <a:prstGeom prst="rect">
            <a:avLst/>
          </a:prstGeom>
        </p:spPr>
        <p:txBody>
          <a:bodyPr vert="horz" lIns="95571" tIns="47786" rIns="95571" bIns="47786" rtlCol="0" anchor="b"/>
          <a:lstStyle>
            <a:lvl1pPr algn="l">
              <a:defRPr sz="1300"/>
            </a:lvl1pPr>
          </a:lstStyle>
          <a:p>
            <a:endParaRPr lang="zh-TW" altLang="en-US"/>
          </a:p>
        </p:txBody>
      </p:sp>
      <p:sp>
        <p:nvSpPr>
          <p:cNvPr id="5" name="投影片編號版面配置區 4"/>
          <p:cNvSpPr>
            <a:spLocks noGrp="1"/>
          </p:cNvSpPr>
          <p:nvPr>
            <p:ph type="sldNum" sz="quarter" idx="3"/>
          </p:nvPr>
        </p:nvSpPr>
        <p:spPr>
          <a:xfrm>
            <a:off x="3850443" y="9430091"/>
            <a:ext cx="2945659" cy="496412"/>
          </a:xfrm>
          <a:prstGeom prst="rect">
            <a:avLst/>
          </a:prstGeom>
        </p:spPr>
        <p:txBody>
          <a:bodyPr vert="horz" lIns="95571" tIns="47786" rIns="95571" bIns="47786" rtlCol="0" anchor="b"/>
          <a:lstStyle>
            <a:lvl1pPr algn="r">
              <a:defRPr sz="1300"/>
            </a:lvl1pPr>
          </a:lstStyle>
          <a:p>
            <a:fld id="{CC0D1B7C-CBA6-496F-AAD1-9F3B7148AC5E}" type="slidenum">
              <a:rPr lang="zh-TW" altLang="en-US" smtClean="0"/>
              <a:pPr/>
              <a:t>‹#›</a:t>
            </a:fld>
            <a:endParaRPr lang="zh-TW" altLang="en-US"/>
          </a:p>
        </p:txBody>
      </p:sp>
    </p:spTree>
    <p:extLst>
      <p:ext uri="{BB962C8B-B14F-4D97-AF65-F5344CB8AC3E}">
        <p14:creationId xmlns:p14="http://schemas.microsoft.com/office/powerpoint/2010/main" val="5623633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2"/>
          </a:xfrm>
          <a:prstGeom prst="rect">
            <a:avLst/>
          </a:prstGeom>
        </p:spPr>
        <p:txBody>
          <a:bodyPr vert="horz" wrap="square" lIns="95571" tIns="47786" rIns="95571" bIns="47786" numCol="1" anchor="t" anchorCtr="0" compatLnSpc="1">
            <a:prstTxWarp prst="textNoShape">
              <a:avLst/>
            </a:prstTxWarp>
          </a:bodyPr>
          <a:lstStyle>
            <a:lvl1pPr>
              <a:defRPr sz="1300"/>
            </a:lvl1pPr>
          </a:lstStyle>
          <a:p>
            <a:pPr>
              <a:defRPr/>
            </a:pPr>
            <a:endParaRPr lang="zh-TW" altLang="zh-TW"/>
          </a:p>
        </p:txBody>
      </p:sp>
      <p:sp>
        <p:nvSpPr>
          <p:cNvPr id="3" name="Date Placeholder 2"/>
          <p:cNvSpPr>
            <a:spLocks noGrp="1"/>
          </p:cNvSpPr>
          <p:nvPr>
            <p:ph type="dt" idx="1"/>
          </p:nvPr>
        </p:nvSpPr>
        <p:spPr>
          <a:xfrm>
            <a:off x="3850443" y="0"/>
            <a:ext cx="2945659" cy="496412"/>
          </a:xfrm>
          <a:prstGeom prst="rect">
            <a:avLst/>
          </a:prstGeom>
        </p:spPr>
        <p:txBody>
          <a:bodyPr vert="horz" wrap="square" lIns="95571" tIns="47786" rIns="95571" bIns="47786" numCol="1" anchor="t" anchorCtr="0" compatLnSpc="1">
            <a:prstTxWarp prst="textNoShape">
              <a:avLst/>
            </a:prstTxWarp>
          </a:bodyPr>
          <a:lstStyle>
            <a:lvl1pPr algn="r">
              <a:defRPr sz="1300"/>
            </a:lvl1pPr>
          </a:lstStyle>
          <a:p>
            <a:pPr>
              <a:defRPr/>
            </a:pPr>
            <a:fld id="{64485A4E-8D26-40C8-9AC5-23DF332B17D3}" type="datetimeFigureOut">
              <a:rPr lang="en-US" altLang="zh-TW"/>
              <a:pPr>
                <a:defRPr/>
              </a:pPr>
              <a:t>10/27/2016</a:t>
            </a:fld>
            <a:endParaRPr lang="en-US" altLang="zh-TW"/>
          </a:p>
        </p:txBody>
      </p:sp>
      <p:sp>
        <p:nvSpPr>
          <p:cNvPr id="4" name="Slide Image Placeholder 3"/>
          <p:cNvSpPr>
            <a:spLocks noGrp="1" noRot="1" noChangeAspect="1"/>
          </p:cNvSpPr>
          <p:nvPr>
            <p:ph type="sldImg" idx="2"/>
          </p:nvPr>
        </p:nvSpPr>
        <p:spPr>
          <a:xfrm>
            <a:off x="919163" y="746125"/>
            <a:ext cx="4959350" cy="3721100"/>
          </a:xfrm>
          <a:prstGeom prst="rect">
            <a:avLst/>
          </a:prstGeom>
          <a:noFill/>
          <a:ln w="12700">
            <a:solidFill>
              <a:prstClr val="black"/>
            </a:solidFill>
          </a:ln>
        </p:spPr>
        <p:txBody>
          <a:bodyPr vert="horz" lIns="95571" tIns="47786" rIns="95571" bIns="47786" rtlCol="0" anchor="ctr"/>
          <a:lstStyle/>
          <a:p>
            <a:pPr lvl="0"/>
            <a:endParaRPr lang="en-US" noProof="0" smtClean="0"/>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5571" tIns="47786" rIns="95571" bIns="47786"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9430091"/>
            <a:ext cx="2945659" cy="496412"/>
          </a:xfrm>
          <a:prstGeom prst="rect">
            <a:avLst/>
          </a:prstGeom>
        </p:spPr>
        <p:txBody>
          <a:bodyPr vert="horz" wrap="square" lIns="95571" tIns="47786" rIns="95571" bIns="47786" numCol="1" anchor="b" anchorCtr="0" compatLnSpc="1">
            <a:prstTxWarp prst="textNoShape">
              <a:avLst/>
            </a:prstTxWarp>
          </a:bodyPr>
          <a:lstStyle>
            <a:lvl1pPr>
              <a:defRPr sz="1300"/>
            </a:lvl1pPr>
          </a:lstStyle>
          <a:p>
            <a:pPr>
              <a:defRPr/>
            </a:pPr>
            <a:endParaRPr lang="zh-TW" altLang="zh-TW"/>
          </a:p>
        </p:txBody>
      </p:sp>
      <p:sp>
        <p:nvSpPr>
          <p:cNvPr id="7" name="Slide Number Placeholder 6"/>
          <p:cNvSpPr>
            <a:spLocks noGrp="1"/>
          </p:cNvSpPr>
          <p:nvPr>
            <p:ph type="sldNum" sz="quarter" idx="5"/>
          </p:nvPr>
        </p:nvSpPr>
        <p:spPr>
          <a:xfrm>
            <a:off x="3850443" y="9430091"/>
            <a:ext cx="2945659" cy="496412"/>
          </a:xfrm>
          <a:prstGeom prst="rect">
            <a:avLst/>
          </a:prstGeom>
        </p:spPr>
        <p:txBody>
          <a:bodyPr vert="horz" wrap="square" lIns="95571" tIns="47786" rIns="95571" bIns="47786" numCol="1" anchor="b" anchorCtr="0" compatLnSpc="1">
            <a:prstTxWarp prst="textNoShape">
              <a:avLst/>
            </a:prstTxWarp>
          </a:bodyPr>
          <a:lstStyle>
            <a:lvl1pPr algn="r">
              <a:defRPr sz="1300"/>
            </a:lvl1pPr>
          </a:lstStyle>
          <a:p>
            <a:pPr>
              <a:defRPr/>
            </a:pPr>
            <a:fld id="{C1BE1CA9-C102-426B-A2B7-D7C4FA3F0299}" type="slidenum">
              <a:rPr lang="en-US" altLang="zh-TW"/>
              <a:pPr>
                <a:defRPr/>
              </a:pPr>
              <a:t>‹#›</a:t>
            </a:fld>
            <a:endParaRPr lang="en-US" altLang="zh-TW"/>
          </a:p>
        </p:txBody>
      </p:sp>
    </p:spTree>
    <p:extLst>
      <p:ext uri="{BB962C8B-B14F-4D97-AF65-F5344CB8AC3E}">
        <p14:creationId xmlns:p14="http://schemas.microsoft.com/office/powerpoint/2010/main" val="14680036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p:spPr>
      </p:sp>
      <p:sp>
        <p:nvSpPr>
          <p:cNvPr id="901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90116" name="Slide Number Placeholder 3"/>
          <p:cNvSpPr>
            <a:spLocks noGrp="1"/>
          </p:cNvSpPr>
          <p:nvPr>
            <p:ph type="sldNum" sz="quarter" idx="5"/>
          </p:nvPr>
        </p:nvSpPr>
        <p:spPr bwMode="auto">
          <a:noFill/>
          <a:ln>
            <a:miter lim="800000"/>
            <a:headEnd/>
            <a:tailEnd/>
          </a:ln>
        </p:spPr>
        <p:txBody>
          <a:bodyPr/>
          <a:lstStyle/>
          <a:p>
            <a:fld id="{4A650A89-4ADD-4135-9DEE-F5BAF5607FEE}" type="slidenum">
              <a:rPr lang="en-US" altLang="zh-TW" smtClean="0"/>
              <a:pPr/>
              <a:t>1</a:t>
            </a:fld>
            <a:endParaRPr lang="en-US" altLang="zh-TW" smtClean="0"/>
          </a:p>
        </p:txBody>
      </p:sp>
    </p:spTree>
    <p:extLst>
      <p:ext uri="{BB962C8B-B14F-4D97-AF65-F5344CB8AC3E}">
        <p14:creationId xmlns:p14="http://schemas.microsoft.com/office/powerpoint/2010/main" val="2573428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99332" name="Slide Number Placeholder 3"/>
          <p:cNvSpPr>
            <a:spLocks noGrp="1"/>
          </p:cNvSpPr>
          <p:nvPr>
            <p:ph type="sldNum" sz="quarter" idx="5"/>
          </p:nvPr>
        </p:nvSpPr>
        <p:spPr bwMode="auto">
          <a:noFill/>
          <a:ln>
            <a:miter lim="800000"/>
            <a:headEnd/>
            <a:tailEnd/>
          </a:ln>
        </p:spPr>
        <p:txBody>
          <a:bodyPr/>
          <a:lstStyle/>
          <a:p>
            <a:fld id="{284415CE-40A3-459C-9443-AB284E3A442B}" type="slidenum">
              <a:rPr lang="en-US" altLang="zh-TW" smtClean="0"/>
              <a:pPr/>
              <a:t>17</a:t>
            </a:fld>
            <a:endParaRPr lang="en-US" altLang="zh-TW" smtClean="0"/>
          </a:p>
        </p:txBody>
      </p:sp>
    </p:spTree>
    <p:extLst>
      <p:ext uri="{BB962C8B-B14F-4D97-AF65-F5344CB8AC3E}">
        <p14:creationId xmlns:p14="http://schemas.microsoft.com/office/powerpoint/2010/main" val="367706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00356" name="Slide Number Placeholder 3"/>
          <p:cNvSpPr>
            <a:spLocks noGrp="1"/>
          </p:cNvSpPr>
          <p:nvPr>
            <p:ph type="sldNum" sz="quarter" idx="5"/>
          </p:nvPr>
        </p:nvSpPr>
        <p:spPr bwMode="auto">
          <a:noFill/>
          <a:ln>
            <a:miter lim="800000"/>
            <a:headEnd/>
            <a:tailEnd/>
          </a:ln>
        </p:spPr>
        <p:txBody>
          <a:bodyPr/>
          <a:lstStyle/>
          <a:p>
            <a:fld id="{84A76E9F-1FD8-4A1A-A851-3979214BC94D}" type="slidenum">
              <a:rPr lang="en-US" altLang="zh-TW" smtClean="0"/>
              <a:pPr/>
              <a:t>18</a:t>
            </a:fld>
            <a:endParaRPr lang="en-US" altLang="zh-TW" smtClean="0"/>
          </a:p>
        </p:txBody>
      </p:sp>
    </p:spTree>
    <p:extLst>
      <p:ext uri="{BB962C8B-B14F-4D97-AF65-F5344CB8AC3E}">
        <p14:creationId xmlns:p14="http://schemas.microsoft.com/office/powerpoint/2010/main" val="250751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p:spPr>
      </p:sp>
      <p:sp>
        <p:nvSpPr>
          <p:cNvPr id="1013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01380" name="Slide Number Placeholder 3"/>
          <p:cNvSpPr>
            <a:spLocks noGrp="1"/>
          </p:cNvSpPr>
          <p:nvPr>
            <p:ph type="sldNum" sz="quarter" idx="5"/>
          </p:nvPr>
        </p:nvSpPr>
        <p:spPr bwMode="auto">
          <a:noFill/>
          <a:ln>
            <a:miter lim="800000"/>
            <a:headEnd/>
            <a:tailEnd/>
          </a:ln>
        </p:spPr>
        <p:txBody>
          <a:bodyPr/>
          <a:lstStyle/>
          <a:p>
            <a:fld id="{54758437-DE63-47D7-9330-E22D070237D1}" type="slidenum">
              <a:rPr lang="en-US" altLang="zh-TW" smtClean="0"/>
              <a:pPr/>
              <a:t>19</a:t>
            </a:fld>
            <a:endParaRPr lang="en-US" altLang="zh-TW" smtClean="0"/>
          </a:p>
        </p:txBody>
      </p:sp>
    </p:spTree>
    <p:extLst>
      <p:ext uri="{BB962C8B-B14F-4D97-AF65-F5344CB8AC3E}">
        <p14:creationId xmlns:p14="http://schemas.microsoft.com/office/powerpoint/2010/main" val="1709651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02404" name="Slide Number Placeholder 3"/>
          <p:cNvSpPr>
            <a:spLocks noGrp="1"/>
          </p:cNvSpPr>
          <p:nvPr>
            <p:ph type="sldNum" sz="quarter" idx="5"/>
          </p:nvPr>
        </p:nvSpPr>
        <p:spPr bwMode="auto">
          <a:noFill/>
          <a:ln>
            <a:miter lim="800000"/>
            <a:headEnd/>
            <a:tailEnd/>
          </a:ln>
        </p:spPr>
        <p:txBody>
          <a:bodyPr/>
          <a:lstStyle/>
          <a:p>
            <a:fld id="{74D2DFCA-C16A-4A71-AD4B-25A7B3F2EAC0}" type="slidenum">
              <a:rPr lang="en-US" altLang="zh-TW" smtClean="0"/>
              <a:pPr/>
              <a:t>20</a:t>
            </a:fld>
            <a:endParaRPr lang="en-US" altLang="zh-TW" smtClean="0"/>
          </a:p>
        </p:txBody>
      </p:sp>
    </p:spTree>
    <p:extLst>
      <p:ext uri="{BB962C8B-B14F-4D97-AF65-F5344CB8AC3E}">
        <p14:creationId xmlns:p14="http://schemas.microsoft.com/office/powerpoint/2010/main" val="2746044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p:spPr>
      </p:sp>
      <p:sp>
        <p:nvSpPr>
          <p:cNvPr id="1034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03428" name="Slide Number Placeholder 3"/>
          <p:cNvSpPr>
            <a:spLocks noGrp="1"/>
          </p:cNvSpPr>
          <p:nvPr>
            <p:ph type="sldNum" sz="quarter" idx="5"/>
          </p:nvPr>
        </p:nvSpPr>
        <p:spPr bwMode="auto">
          <a:noFill/>
          <a:ln>
            <a:miter lim="800000"/>
            <a:headEnd/>
            <a:tailEnd/>
          </a:ln>
        </p:spPr>
        <p:txBody>
          <a:bodyPr/>
          <a:lstStyle/>
          <a:p>
            <a:fld id="{466EBF39-3B63-4C95-9959-69F16B08EDC2}" type="slidenum">
              <a:rPr lang="en-US" altLang="zh-TW" smtClean="0"/>
              <a:pPr/>
              <a:t>21</a:t>
            </a:fld>
            <a:endParaRPr lang="en-US" altLang="zh-TW" smtClean="0"/>
          </a:p>
        </p:txBody>
      </p:sp>
    </p:spTree>
    <p:extLst>
      <p:ext uri="{BB962C8B-B14F-4D97-AF65-F5344CB8AC3E}">
        <p14:creationId xmlns:p14="http://schemas.microsoft.com/office/powerpoint/2010/main" val="229625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06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732" indent="-285666">
              <a:defRPr>
                <a:solidFill>
                  <a:schemeClr val="tx1"/>
                </a:solidFill>
                <a:latin typeface="Arial" charset="0"/>
              </a:defRPr>
            </a:lvl2pPr>
            <a:lvl3pPr marL="1142666" indent="-228534">
              <a:defRPr>
                <a:solidFill>
                  <a:schemeClr val="tx1"/>
                </a:solidFill>
                <a:latin typeface="Arial" charset="0"/>
              </a:defRPr>
            </a:lvl3pPr>
            <a:lvl4pPr marL="1599731" indent="-228534">
              <a:defRPr>
                <a:solidFill>
                  <a:schemeClr val="tx1"/>
                </a:solidFill>
                <a:latin typeface="Arial" charset="0"/>
              </a:defRPr>
            </a:lvl4pPr>
            <a:lvl5pPr marL="2056798" indent="-228534">
              <a:defRPr>
                <a:solidFill>
                  <a:schemeClr val="tx1"/>
                </a:solidFill>
                <a:latin typeface="Arial" charset="0"/>
              </a:defRPr>
            </a:lvl5pPr>
            <a:lvl6pPr marL="2513864" indent="-228534" eaLnBrk="0" fontAlgn="base" hangingPunct="0">
              <a:spcBef>
                <a:spcPct val="0"/>
              </a:spcBef>
              <a:spcAft>
                <a:spcPct val="0"/>
              </a:spcAft>
              <a:defRPr>
                <a:solidFill>
                  <a:schemeClr val="tx1"/>
                </a:solidFill>
                <a:latin typeface="Arial" charset="0"/>
              </a:defRPr>
            </a:lvl6pPr>
            <a:lvl7pPr marL="2970929" indent="-228534" eaLnBrk="0" fontAlgn="base" hangingPunct="0">
              <a:spcBef>
                <a:spcPct val="0"/>
              </a:spcBef>
              <a:spcAft>
                <a:spcPct val="0"/>
              </a:spcAft>
              <a:defRPr>
                <a:solidFill>
                  <a:schemeClr val="tx1"/>
                </a:solidFill>
                <a:latin typeface="Arial" charset="0"/>
              </a:defRPr>
            </a:lvl7pPr>
            <a:lvl8pPr marL="3427996" indent="-228534" eaLnBrk="0" fontAlgn="base" hangingPunct="0">
              <a:spcBef>
                <a:spcPct val="0"/>
              </a:spcBef>
              <a:spcAft>
                <a:spcPct val="0"/>
              </a:spcAft>
              <a:defRPr>
                <a:solidFill>
                  <a:schemeClr val="tx1"/>
                </a:solidFill>
                <a:latin typeface="Arial" charset="0"/>
              </a:defRPr>
            </a:lvl8pPr>
            <a:lvl9pPr marL="3885061" indent="-228534" eaLnBrk="0" fontAlgn="base" hangingPunct="0">
              <a:spcBef>
                <a:spcPct val="0"/>
              </a:spcBef>
              <a:spcAft>
                <a:spcPct val="0"/>
              </a:spcAft>
              <a:defRPr>
                <a:solidFill>
                  <a:schemeClr val="tx1"/>
                </a:solidFill>
                <a:latin typeface="Arial" charset="0"/>
              </a:defRPr>
            </a:lvl9pPr>
          </a:lstStyle>
          <a:p>
            <a:fld id="{3C1AD226-951F-4CEA-9EDB-ACE21D610173}" type="slidenum">
              <a:rPr lang="en-US">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645223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p:spPr>
      </p:sp>
      <p:sp>
        <p:nvSpPr>
          <p:cNvPr id="1064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06500" name="Slide Number Placeholder 3"/>
          <p:cNvSpPr>
            <a:spLocks noGrp="1"/>
          </p:cNvSpPr>
          <p:nvPr>
            <p:ph type="sldNum" sz="quarter" idx="5"/>
          </p:nvPr>
        </p:nvSpPr>
        <p:spPr bwMode="auto">
          <a:noFill/>
          <a:ln>
            <a:miter lim="800000"/>
            <a:headEnd/>
            <a:tailEnd/>
          </a:ln>
        </p:spPr>
        <p:txBody>
          <a:bodyPr/>
          <a:lstStyle/>
          <a:p>
            <a:fld id="{E23AA92E-6CCA-4C89-B232-65EABDF607FF}" type="slidenum">
              <a:rPr lang="en-US" altLang="zh-TW" smtClean="0"/>
              <a:pPr/>
              <a:t>24</a:t>
            </a:fld>
            <a:endParaRPr lang="en-US" altLang="zh-TW" smtClean="0"/>
          </a:p>
        </p:txBody>
      </p:sp>
    </p:spTree>
    <p:extLst>
      <p:ext uri="{BB962C8B-B14F-4D97-AF65-F5344CB8AC3E}">
        <p14:creationId xmlns:p14="http://schemas.microsoft.com/office/powerpoint/2010/main" val="2709765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116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732" indent="-285666">
              <a:defRPr>
                <a:solidFill>
                  <a:schemeClr val="tx1"/>
                </a:solidFill>
                <a:latin typeface="Arial" charset="0"/>
              </a:defRPr>
            </a:lvl2pPr>
            <a:lvl3pPr marL="1142666" indent="-228534">
              <a:defRPr>
                <a:solidFill>
                  <a:schemeClr val="tx1"/>
                </a:solidFill>
                <a:latin typeface="Arial" charset="0"/>
              </a:defRPr>
            </a:lvl3pPr>
            <a:lvl4pPr marL="1599731" indent="-228534">
              <a:defRPr>
                <a:solidFill>
                  <a:schemeClr val="tx1"/>
                </a:solidFill>
                <a:latin typeface="Arial" charset="0"/>
              </a:defRPr>
            </a:lvl4pPr>
            <a:lvl5pPr marL="2056798" indent="-228534">
              <a:defRPr>
                <a:solidFill>
                  <a:schemeClr val="tx1"/>
                </a:solidFill>
                <a:latin typeface="Arial" charset="0"/>
              </a:defRPr>
            </a:lvl5pPr>
            <a:lvl6pPr marL="2513864" indent="-228534" eaLnBrk="0" fontAlgn="base" hangingPunct="0">
              <a:spcBef>
                <a:spcPct val="0"/>
              </a:spcBef>
              <a:spcAft>
                <a:spcPct val="0"/>
              </a:spcAft>
              <a:defRPr>
                <a:solidFill>
                  <a:schemeClr val="tx1"/>
                </a:solidFill>
                <a:latin typeface="Arial" charset="0"/>
              </a:defRPr>
            </a:lvl6pPr>
            <a:lvl7pPr marL="2970929" indent="-228534" eaLnBrk="0" fontAlgn="base" hangingPunct="0">
              <a:spcBef>
                <a:spcPct val="0"/>
              </a:spcBef>
              <a:spcAft>
                <a:spcPct val="0"/>
              </a:spcAft>
              <a:defRPr>
                <a:solidFill>
                  <a:schemeClr val="tx1"/>
                </a:solidFill>
                <a:latin typeface="Arial" charset="0"/>
              </a:defRPr>
            </a:lvl7pPr>
            <a:lvl8pPr marL="3427996" indent="-228534" eaLnBrk="0" fontAlgn="base" hangingPunct="0">
              <a:spcBef>
                <a:spcPct val="0"/>
              </a:spcBef>
              <a:spcAft>
                <a:spcPct val="0"/>
              </a:spcAft>
              <a:defRPr>
                <a:solidFill>
                  <a:schemeClr val="tx1"/>
                </a:solidFill>
                <a:latin typeface="Arial" charset="0"/>
              </a:defRPr>
            </a:lvl8pPr>
            <a:lvl9pPr marL="3885061" indent="-228534" eaLnBrk="0" fontAlgn="base" hangingPunct="0">
              <a:spcBef>
                <a:spcPct val="0"/>
              </a:spcBef>
              <a:spcAft>
                <a:spcPct val="0"/>
              </a:spcAft>
              <a:defRPr>
                <a:solidFill>
                  <a:schemeClr val="tx1"/>
                </a:solidFill>
                <a:latin typeface="Arial" charset="0"/>
              </a:defRPr>
            </a:lvl9pPr>
          </a:lstStyle>
          <a:p>
            <a:fld id="{253F41C0-9E57-4F12-9EF2-5BD6556DB35B}" type="slidenum">
              <a:rPr lang="en-US">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369122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p:spPr>
      </p:sp>
      <p:sp>
        <p:nvSpPr>
          <p:cNvPr id="1075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07524" name="Slide Number Placeholder 3"/>
          <p:cNvSpPr>
            <a:spLocks noGrp="1"/>
          </p:cNvSpPr>
          <p:nvPr>
            <p:ph type="sldNum" sz="quarter" idx="5"/>
          </p:nvPr>
        </p:nvSpPr>
        <p:spPr bwMode="auto">
          <a:noFill/>
          <a:ln>
            <a:miter lim="800000"/>
            <a:headEnd/>
            <a:tailEnd/>
          </a:ln>
        </p:spPr>
        <p:txBody>
          <a:bodyPr/>
          <a:lstStyle/>
          <a:p>
            <a:fld id="{6AE2C50C-46F0-45B1-B639-2EB7BCF58B55}" type="slidenum">
              <a:rPr lang="en-US" altLang="zh-TW" smtClean="0"/>
              <a:pPr/>
              <a:t>26</a:t>
            </a:fld>
            <a:endParaRPr lang="en-US" altLang="zh-TW" smtClean="0"/>
          </a:p>
        </p:txBody>
      </p:sp>
    </p:spTree>
    <p:extLst>
      <p:ext uri="{BB962C8B-B14F-4D97-AF65-F5344CB8AC3E}">
        <p14:creationId xmlns:p14="http://schemas.microsoft.com/office/powerpoint/2010/main" val="3768069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08548" name="Slide Number Placeholder 3"/>
          <p:cNvSpPr>
            <a:spLocks noGrp="1"/>
          </p:cNvSpPr>
          <p:nvPr>
            <p:ph type="sldNum" sz="quarter" idx="5"/>
          </p:nvPr>
        </p:nvSpPr>
        <p:spPr bwMode="auto">
          <a:noFill/>
          <a:ln>
            <a:miter lim="800000"/>
            <a:headEnd/>
            <a:tailEnd/>
          </a:ln>
        </p:spPr>
        <p:txBody>
          <a:bodyPr/>
          <a:lstStyle/>
          <a:p>
            <a:fld id="{021069E5-55A5-4079-BD26-219E4A7DADF1}" type="slidenum">
              <a:rPr lang="en-US" altLang="zh-TW" smtClean="0"/>
              <a:pPr/>
              <a:t>27</a:t>
            </a:fld>
            <a:endParaRPr lang="en-US" altLang="zh-TW" smtClean="0"/>
          </a:p>
        </p:txBody>
      </p:sp>
    </p:spTree>
    <p:extLst>
      <p:ext uri="{BB962C8B-B14F-4D97-AF65-F5344CB8AC3E}">
        <p14:creationId xmlns:p14="http://schemas.microsoft.com/office/powerpoint/2010/main" val="3485260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91140" name="Slide Number Placeholder 3"/>
          <p:cNvSpPr>
            <a:spLocks noGrp="1"/>
          </p:cNvSpPr>
          <p:nvPr>
            <p:ph type="sldNum" sz="quarter" idx="5"/>
          </p:nvPr>
        </p:nvSpPr>
        <p:spPr bwMode="auto">
          <a:noFill/>
          <a:ln>
            <a:miter lim="800000"/>
            <a:headEnd/>
            <a:tailEnd/>
          </a:ln>
        </p:spPr>
        <p:txBody>
          <a:bodyPr/>
          <a:lstStyle/>
          <a:p>
            <a:fld id="{7E019682-C733-476B-9EFD-E41849F13F91}" type="slidenum">
              <a:rPr lang="en-US" altLang="zh-TW" smtClean="0"/>
              <a:pPr/>
              <a:t>2</a:t>
            </a:fld>
            <a:endParaRPr lang="en-US" altLang="zh-TW" smtClean="0"/>
          </a:p>
        </p:txBody>
      </p:sp>
    </p:spTree>
    <p:extLst>
      <p:ext uri="{BB962C8B-B14F-4D97-AF65-F5344CB8AC3E}">
        <p14:creationId xmlns:p14="http://schemas.microsoft.com/office/powerpoint/2010/main" val="3998553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p:spPr>
      </p:sp>
      <p:sp>
        <p:nvSpPr>
          <p:cNvPr id="1095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09572" name="Slide Number Placeholder 3"/>
          <p:cNvSpPr>
            <a:spLocks noGrp="1"/>
          </p:cNvSpPr>
          <p:nvPr>
            <p:ph type="sldNum" sz="quarter" idx="5"/>
          </p:nvPr>
        </p:nvSpPr>
        <p:spPr bwMode="auto">
          <a:noFill/>
          <a:ln>
            <a:miter lim="800000"/>
            <a:headEnd/>
            <a:tailEnd/>
          </a:ln>
        </p:spPr>
        <p:txBody>
          <a:bodyPr/>
          <a:lstStyle/>
          <a:p>
            <a:fld id="{8A895E28-9D0F-421C-AB64-F79566D2B156}" type="slidenum">
              <a:rPr lang="en-US" altLang="zh-TW" smtClean="0"/>
              <a:pPr/>
              <a:t>28</a:t>
            </a:fld>
            <a:endParaRPr lang="en-US" altLang="zh-TW" smtClean="0"/>
          </a:p>
        </p:txBody>
      </p:sp>
    </p:spTree>
    <p:extLst>
      <p:ext uri="{BB962C8B-B14F-4D97-AF65-F5344CB8AC3E}">
        <p14:creationId xmlns:p14="http://schemas.microsoft.com/office/powerpoint/2010/main" val="475785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p:spPr>
      </p:sp>
      <p:sp>
        <p:nvSpPr>
          <p:cNvPr id="1105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10596" name="Slide Number Placeholder 3"/>
          <p:cNvSpPr>
            <a:spLocks noGrp="1"/>
          </p:cNvSpPr>
          <p:nvPr>
            <p:ph type="sldNum" sz="quarter" idx="5"/>
          </p:nvPr>
        </p:nvSpPr>
        <p:spPr bwMode="auto">
          <a:noFill/>
          <a:ln>
            <a:miter lim="800000"/>
            <a:headEnd/>
            <a:tailEnd/>
          </a:ln>
        </p:spPr>
        <p:txBody>
          <a:bodyPr/>
          <a:lstStyle/>
          <a:p>
            <a:fld id="{D72A1D45-3B5E-42DF-A187-171745426F43}" type="slidenum">
              <a:rPr lang="en-US" altLang="zh-TW" smtClean="0"/>
              <a:pPr/>
              <a:t>29</a:t>
            </a:fld>
            <a:endParaRPr lang="en-US" altLang="zh-TW" smtClean="0"/>
          </a:p>
        </p:txBody>
      </p:sp>
    </p:spTree>
    <p:extLst>
      <p:ext uri="{BB962C8B-B14F-4D97-AF65-F5344CB8AC3E}">
        <p14:creationId xmlns:p14="http://schemas.microsoft.com/office/powerpoint/2010/main" val="2113219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bwMode="auto">
          <a:noFill/>
          <a:ln>
            <a:miter lim="800000"/>
            <a:headEnd/>
            <a:tailEnd/>
          </a:ln>
        </p:spPr>
        <p:txBody>
          <a:bodyPr/>
          <a:lstStyle/>
          <a:p>
            <a:fld id="{EA84833F-B053-43DD-8EBD-331E28D0B6D6}" type="slidenum">
              <a:rPr lang="zh-TW" altLang="en-CA" smtClean="0"/>
              <a:pPr/>
              <a:t>30</a:t>
            </a:fld>
            <a:endParaRPr lang="en-CA" altLang="zh-TW" smtClean="0"/>
          </a:p>
        </p:txBody>
      </p:sp>
      <p:sp>
        <p:nvSpPr>
          <p:cNvPr id="1116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1620"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tLang="zh-TW" smtClean="0"/>
              <a:t>Change to page 161</a:t>
            </a:r>
          </a:p>
        </p:txBody>
      </p:sp>
    </p:spTree>
    <p:extLst>
      <p:ext uri="{BB962C8B-B14F-4D97-AF65-F5344CB8AC3E}">
        <p14:creationId xmlns:p14="http://schemas.microsoft.com/office/powerpoint/2010/main" val="1336978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12644" name="Slide Number Placeholder 3"/>
          <p:cNvSpPr>
            <a:spLocks noGrp="1"/>
          </p:cNvSpPr>
          <p:nvPr>
            <p:ph type="sldNum" sz="quarter" idx="5"/>
          </p:nvPr>
        </p:nvSpPr>
        <p:spPr bwMode="auto">
          <a:noFill/>
          <a:ln>
            <a:miter lim="800000"/>
            <a:headEnd/>
            <a:tailEnd/>
          </a:ln>
        </p:spPr>
        <p:txBody>
          <a:bodyPr/>
          <a:lstStyle/>
          <a:p>
            <a:fld id="{58544909-AB26-4E78-B381-DBC9CBA726D0}" type="slidenum">
              <a:rPr lang="en-US" altLang="zh-TW" smtClean="0"/>
              <a:pPr/>
              <a:t>31</a:t>
            </a:fld>
            <a:endParaRPr lang="en-US" altLang="zh-TW" smtClean="0"/>
          </a:p>
        </p:txBody>
      </p:sp>
    </p:spTree>
    <p:extLst>
      <p:ext uri="{BB962C8B-B14F-4D97-AF65-F5344CB8AC3E}">
        <p14:creationId xmlns:p14="http://schemas.microsoft.com/office/powerpoint/2010/main" val="898344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12644" name="Slide Number Placeholder 3"/>
          <p:cNvSpPr>
            <a:spLocks noGrp="1"/>
          </p:cNvSpPr>
          <p:nvPr>
            <p:ph type="sldNum" sz="quarter" idx="5"/>
          </p:nvPr>
        </p:nvSpPr>
        <p:spPr bwMode="auto">
          <a:noFill/>
          <a:ln>
            <a:miter lim="800000"/>
            <a:headEnd/>
            <a:tailEnd/>
          </a:ln>
        </p:spPr>
        <p:txBody>
          <a:bodyPr/>
          <a:lstStyle/>
          <a:p>
            <a:fld id="{58544909-AB26-4E78-B381-DBC9CBA726D0}" type="slidenum">
              <a:rPr lang="en-US" altLang="zh-TW" smtClean="0"/>
              <a:pPr/>
              <a:t>32</a:t>
            </a:fld>
            <a:endParaRPr lang="en-US" altLang="zh-TW" smtClean="0"/>
          </a:p>
        </p:txBody>
      </p:sp>
    </p:spTree>
    <p:extLst>
      <p:ext uri="{BB962C8B-B14F-4D97-AF65-F5344CB8AC3E}">
        <p14:creationId xmlns:p14="http://schemas.microsoft.com/office/powerpoint/2010/main" val="4093328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13668" name="Slide Number Placeholder 3"/>
          <p:cNvSpPr>
            <a:spLocks noGrp="1"/>
          </p:cNvSpPr>
          <p:nvPr>
            <p:ph type="sldNum" sz="quarter" idx="5"/>
          </p:nvPr>
        </p:nvSpPr>
        <p:spPr bwMode="auto">
          <a:noFill/>
          <a:ln>
            <a:miter lim="800000"/>
            <a:headEnd/>
            <a:tailEnd/>
          </a:ln>
        </p:spPr>
        <p:txBody>
          <a:bodyPr/>
          <a:lstStyle/>
          <a:p>
            <a:fld id="{2A83495C-F54A-4606-855E-6BDE1706BE95}" type="slidenum">
              <a:rPr lang="en-US" altLang="zh-TW" smtClean="0"/>
              <a:pPr/>
              <a:t>33</a:t>
            </a:fld>
            <a:endParaRPr lang="en-US" altLang="zh-TW" smtClean="0"/>
          </a:p>
        </p:txBody>
      </p:sp>
    </p:spTree>
    <p:extLst>
      <p:ext uri="{BB962C8B-B14F-4D97-AF65-F5344CB8AC3E}">
        <p14:creationId xmlns:p14="http://schemas.microsoft.com/office/powerpoint/2010/main" val="2618784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14692" name="Slide Number Placeholder 3"/>
          <p:cNvSpPr>
            <a:spLocks noGrp="1"/>
          </p:cNvSpPr>
          <p:nvPr>
            <p:ph type="sldNum" sz="quarter" idx="5"/>
          </p:nvPr>
        </p:nvSpPr>
        <p:spPr bwMode="auto">
          <a:noFill/>
          <a:ln>
            <a:miter lim="800000"/>
            <a:headEnd/>
            <a:tailEnd/>
          </a:ln>
        </p:spPr>
        <p:txBody>
          <a:bodyPr/>
          <a:lstStyle/>
          <a:p>
            <a:fld id="{ADBA1814-FA25-43CC-8FCC-07B94C09AEAD}" type="slidenum">
              <a:rPr lang="en-US" altLang="zh-TW" smtClean="0"/>
              <a:pPr/>
              <a:t>34</a:t>
            </a:fld>
            <a:endParaRPr lang="en-US" altLang="zh-TW" smtClean="0"/>
          </a:p>
        </p:txBody>
      </p:sp>
    </p:spTree>
    <p:extLst>
      <p:ext uri="{BB962C8B-B14F-4D97-AF65-F5344CB8AC3E}">
        <p14:creationId xmlns:p14="http://schemas.microsoft.com/office/powerpoint/2010/main" val="1284353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15716" name="Slide Number Placeholder 3"/>
          <p:cNvSpPr>
            <a:spLocks noGrp="1"/>
          </p:cNvSpPr>
          <p:nvPr>
            <p:ph type="sldNum" sz="quarter" idx="5"/>
          </p:nvPr>
        </p:nvSpPr>
        <p:spPr bwMode="auto">
          <a:noFill/>
          <a:ln>
            <a:miter lim="800000"/>
            <a:headEnd/>
            <a:tailEnd/>
          </a:ln>
        </p:spPr>
        <p:txBody>
          <a:bodyPr/>
          <a:lstStyle/>
          <a:p>
            <a:fld id="{41719278-2DAA-4686-9255-88D24ADBF878}" type="slidenum">
              <a:rPr lang="en-US" altLang="zh-TW" smtClean="0"/>
              <a:pPr/>
              <a:t>35</a:t>
            </a:fld>
            <a:endParaRPr lang="en-US" altLang="zh-TW" smtClean="0"/>
          </a:p>
        </p:txBody>
      </p:sp>
    </p:spTree>
    <p:extLst>
      <p:ext uri="{BB962C8B-B14F-4D97-AF65-F5344CB8AC3E}">
        <p14:creationId xmlns:p14="http://schemas.microsoft.com/office/powerpoint/2010/main" val="2548284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p:spPr>
      </p:sp>
      <p:sp>
        <p:nvSpPr>
          <p:cNvPr id="1167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16740" name="Slide Number Placeholder 3"/>
          <p:cNvSpPr>
            <a:spLocks noGrp="1"/>
          </p:cNvSpPr>
          <p:nvPr>
            <p:ph type="sldNum" sz="quarter" idx="5"/>
          </p:nvPr>
        </p:nvSpPr>
        <p:spPr bwMode="auto">
          <a:noFill/>
          <a:ln>
            <a:miter lim="800000"/>
            <a:headEnd/>
            <a:tailEnd/>
          </a:ln>
        </p:spPr>
        <p:txBody>
          <a:bodyPr/>
          <a:lstStyle/>
          <a:p>
            <a:fld id="{8CDE87BD-8C33-48F8-95A1-80B9A35765CA}" type="slidenum">
              <a:rPr lang="en-US" altLang="zh-TW" smtClean="0"/>
              <a:pPr/>
              <a:t>36</a:t>
            </a:fld>
            <a:endParaRPr lang="en-US" altLang="zh-TW" smtClean="0"/>
          </a:p>
        </p:txBody>
      </p:sp>
    </p:spTree>
    <p:extLst>
      <p:ext uri="{BB962C8B-B14F-4D97-AF65-F5344CB8AC3E}">
        <p14:creationId xmlns:p14="http://schemas.microsoft.com/office/powerpoint/2010/main" val="1946205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17764" name="Slide Number Placeholder 3"/>
          <p:cNvSpPr>
            <a:spLocks noGrp="1"/>
          </p:cNvSpPr>
          <p:nvPr>
            <p:ph type="sldNum" sz="quarter" idx="5"/>
          </p:nvPr>
        </p:nvSpPr>
        <p:spPr bwMode="auto">
          <a:noFill/>
          <a:ln>
            <a:miter lim="800000"/>
            <a:headEnd/>
            <a:tailEnd/>
          </a:ln>
        </p:spPr>
        <p:txBody>
          <a:bodyPr/>
          <a:lstStyle/>
          <a:p>
            <a:fld id="{25F204EF-D2A7-449A-B409-921F3B062B4F}" type="slidenum">
              <a:rPr lang="en-US" altLang="zh-TW" smtClean="0"/>
              <a:pPr/>
              <a:t>37</a:t>
            </a:fld>
            <a:endParaRPr lang="en-US" altLang="zh-TW" smtClean="0"/>
          </a:p>
        </p:txBody>
      </p:sp>
    </p:spTree>
    <p:extLst>
      <p:ext uri="{BB962C8B-B14F-4D97-AF65-F5344CB8AC3E}">
        <p14:creationId xmlns:p14="http://schemas.microsoft.com/office/powerpoint/2010/main" val="3285346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92164" name="Slide Number Placeholder 3"/>
          <p:cNvSpPr>
            <a:spLocks noGrp="1"/>
          </p:cNvSpPr>
          <p:nvPr>
            <p:ph type="sldNum" sz="quarter" idx="5"/>
          </p:nvPr>
        </p:nvSpPr>
        <p:spPr bwMode="auto">
          <a:noFill/>
          <a:ln>
            <a:miter lim="800000"/>
            <a:headEnd/>
            <a:tailEnd/>
          </a:ln>
        </p:spPr>
        <p:txBody>
          <a:bodyPr/>
          <a:lstStyle/>
          <a:p>
            <a:fld id="{52D9780E-A38A-481E-A808-5F60D68778C2}" type="slidenum">
              <a:rPr lang="en-US" altLang="zh-TW" smtClean="0"/>
              <a:pPr/>
              <a:t>4</a:t>
            </a:fld>
            <a:endParaRPr lang="en-US" altLang="zh-TW" smtClean="0"/>
          </a:p>
        </p:txBody>
      </p:sp>
    </p:spTree>
    <p:extLst>
      <p:ext uri="{BB962C8B-B14F-4D97-AF65-F5344CB8AC3E}">
        <p14:creationId xmlns:p14="http://schemas.microsoft.com/office/powerpoint/2010/main" val="1652123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p:spPr>
      </p:sp>
      <p:sp>
        <p:nvSpPr>
          <p:cNvPr id="1187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18788" name="Slide Number Placeholder 3"/>
          <p:cNvSpPr>
            <a:spLocks noGrp="1"/>
          </p:cNvSpPr>
          <p:nvPr>
            <p:ph type="sldNum" sz="quarter" idx="5"/>
          </p:nvPr>
        </p:nvSpPr>
        <p:spPr bwMode="auto">
          <a:noFill/>
          <a:ln>
            <a:miter lim="800000"/>
            <a:headEnd/>
            <a:tailEnd/>
          </a:ln>
        </p:spPr>
        <p:txBody>
          <a:bodyPr/>
          <a:lstStyle/>
          <a:p>
            <a:fld id="{14A7FABC-CBD4-4515-AE47-EF2F3B615DAA}" type="slidenum">
              <a:rPr lang="en-US" altLang="zh-TW" smtClean="0"/>
              <a:pPr/>
              <a:t>41</a:t>
            </a:fld>
            <a:endParaRPr lang="en-US" altLang="zh-TW" smtClean="0"/>
          </a:p>
        </p:txBody>
      </p:sp>
    </p:spTree>
    <p:extLst>
      <p:ext uri="{BB962C8B-B14F-4D97-AF65-F5344CB8AC3E}">
        <p14:creationId xmlns:p14="http://schemas.microsoft.com/office/powerpoint/2010/main" val="12422554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bwMode="auto">
          <a:noFill/>
          <a:ln>
            <a:miter lim="800000"/>
            <a:headEnd/>
            <a:tailEnd/>
          </a:ln>
        </p:spPr>
        <p:txBody>
          <a:bodyPr/>
          <a:lstStyle/>
          <a:p>
            <a:fld id="{EA669AF0-0722-4A77-A856-65160C4FA57C}" type="slidenum">
              <a:rPr lang="zh-TW" altLang="en-CA" smtClean="0"/>
              <a:pPr/>
              <a:t>42</a:t>
            </a:fld>
            <a:endParaRPr lang="en-CA" altLang="zh-TW" smtClean="0"/>
          </a:p>
        </p:txBody>
      </p:sp>
      <p:sp>
        <p:nvSpPr>
          <p:cNvPr id="1198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9812"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tLang="zh-TW" smtClean="0"/>
              <a:t>Change to page 164</a:t>
            </a:r>
          </a:p>
          <a:p>
            <a:endParaRPr lang="en-US" altLang="zh-TW" smtClean="0"/>
          </a:p>
        </p:txBody>
      </p:sp>
    </p:spTree>
    <p:extLst>
      <p:ext uri="{BB962C8B-B14F-4D97-AF65-F5344CB8AC3E}">
        <p14:creationId xmlns:p14="http://schemas.microsoft.com/office/powerpoint/2010/main" val="607779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23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732" indent="-285666">
              <a:defRPr>
                <a:solidFill>
                  <a:schemeClr val="tx1"/>
                </a:solidFill>
                <a:latin typeface="Arial" charset="0"/>
              </a:defRPr>
            </a:lvl2pPr>
            <a:lvl3pPr marL="1142666" indent="-228534">
              <a:defRPr>
                <a:solidFill>
                  <a:schemeClr val="tx1"/>
                </a:solidFill>
                <a:latin typeface="Arial" charset="0"/>
              </a:defRPr>
            </a:lvl3pPr>
            <a:lvl4pPr marL="1599731" indent="-228534">
              <a:defRPr>
                <a:solidFill>
                  <a:schemeClr val="tx1"/>
                </a:solidFill>
                <a:latin typeface="Arial" charset="0"/>
              </a:defRPr>
            </a:lvl4pPr>
            <a:lvl5pPr marL="2056798" indent="-228534">
              <a:defRPr>
                <a:solidFill>
                  <a:schemeClr val="tx1"/>
                </a:solidFill>
                <a:latin typeface="Arial" charset="0"/>
              </a:defRPr>
            </a:lvl5pPr>
            <a:lvl6pPr marL="2513864" indent="-228534" eaLnBrk="0" fontAlgn="base" hangingPunct="0">
              <a:spcBef>
                <a:spcPct val="0"/>
              </a:spcBef>
              <a:spcAft>
                <a:spcPct val="0"/>
              </a:spcAft>
              <a:defRPr>
                <a:solidFill>
                  <a:schemeClr val="tx1"/>
                </a:solidFill>
                <a:latin typeface="Arial" charset="0"/>
              </a:defRPr>
            </a:lvl6pPr>
            <a:lvl7pPr marL="2970929" indent="-228534" eaLnBrk="0" fontAlgn="base" hangingPunct="0">
              <a:spcBef>
                <a:spcPct val="0"/>
              </a:spcBef>
              <a:spcAft>
                <a:spcPct val="0"/>
              </a:spcAft>
              <a:defRPr>
                <a:solidFill>
                  <a:schemeClr val="tx1"/>
                </a:solidFill>
                <a:latin typeface="Arial" charset="0"/>
              </a:defRPr>
            </a:lvl7pPr>
            <a:lvl8pPr marL="3427996" indent="-228534" eaLnBrk="0" fontAlgn="base" hangingPunct="0">
              <a:spcBef>
                <a:spcPct val="0"/>
              </a:spcBef>
              <a:spcAft>
                <a:spcPct val="0"/>
              </a:spcAft>
              <a:defRPr>
                <a:solidFill>
                  <a:schemeClr val="tx1"/>
                </a:solidFill>
                <a:latin typeface="Arial" charset="0"/>
              </a:defRPr>
            </a:lvl8pPr>
            <a:lvl9pPr marL="3885061" indent="-228534" eaLnBrk="0" fontAlgn="base" hangingPunct="0">
              <a:spcBef>
                <a:spcPct val="0"/>
              </a:spcBef>
              <a:spcAft>
                <a:spcPct val="0"/>
              </a:spcAft>
              <a:defRPr>
                <a:solidFill>
                  <a:schemeClr val="tx1"/>
                </a:solidFill>
                <a:latin typeface="Arial" charset="0"/>
              </a:defRPr>
            </a:lvl9pPr>
          </a:lstStyle>
          <a:p>
            <a:fld id="{82C0A085-253D-42F8-B606-6D5502AAA066}" type="slidenum">
              <a:rPr lang="en-US">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695220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23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732" indent="-285666">
              <a:defRPr>
                <a:solidFill>
                  <a:schemeClr val="tx1"/>
                </a:solidFill>
                <a:latin typeface="Arial" charset="0"/>
              </a:defRPr>
            </a:lvl2pPr>
            <a:lvl3pPr marL="1142666" indent="-228534">
              <a:defRPr>
                <a:solidFill>
                  <a:schemeClr val="tx1"/>
                </a:solidFill>
                <a:latin typeface="Arial" charset="0"/>
              </a:defRPr>
            </a:lvl3pPr>
            <a:lvl4pPr marL="1599731" indent="-228534">
              <a:defRPr>
                <a:solidFill>
                  <a:schemeClr val="tx1"/>
                </a:solidFill>
                <a:latin typeface="Arial" charset="0"/>
              </a:defRPr>
            </a:lvl4pPr>
            <a:lvl5pPr marL="2056798" indent="-228534">
              <a:defRPr>
                <a:solidFill>
                  <a:schemeClr val="tx1"/>
                </a:solidFill>
                <a:latin typeface="Arial" charset="0"/>
              </a:defRPr>
            </a:lvl5pPr>
            <a:lvl6pPr marL="2513864" indent="-228534" eaLnBrk="0" fontAlgn="base" hangingPunct="0">
              <a:spcBef>
                <a:spcPct val="0"/>
              </a:spcBef>
              <a:spcAft>
                <a:spcPct val="0"/>
              </a:spcAft>
              <a:defRPr>
                <a:solidFill>
                  <a:schemeClr val="tx1"/>
                </a:solidFill>
                <a:latin typeface="Arial" charset="0"/>
              </a:defRPr>
            </a:lvl6pPr>
            <a:lvl7pPr marL="2970929" indent="-228534" eaLnBrk="0" fontAlgn="base" hangingPunct="0">
              <a:spcBef>
                <a:spcPct val="0"/>
              </a:spcBef>
              <a:spcAft>
                <a:spcPct val="0"/>
              </a:spcAft>
              <a:defRPr>
                <a:solidFill>
                  <a:schemeClr val="tx1"/>
                </a:solidFill>
                <a:latin typeface="Arial" charset="0"/>
              </a:defRPr>
            </a:lvl7pPr>
            <a:lvl8pPr marL="3427996" indent="-228534" eaLnBrk="0" fontAlgn="base" hangingPunct="0">
              <a:spcBef>
                <a:spcPct val="0"/>
              </a:spcBef>
              <a:spcAft>
                <a:spcPct val="0"/>
              </a:spcAft>
              <a:defRPr>
                <a:solidFill>
                  <a:schemeClr val="tx1"/>
                </a:solidFill>
                <a:latin typeface="Arial" charset="0"/>
              </a:defRPr>
            </a:lvl8pPr>
            <a:lvl9pPr marL="3885061" indent="-228534" eaLnBrk="0" fontAlgn="base" hangingPunct="0">
              <a:spcBef>
                <a:spcPct val="0"/>
              </a:spcBef>
              <a:spcAft>
                <a:spcPct val="0"/>
              </a:spcAft>
              <a:defRPr>
                <a:solidFill>
                  <a:schemeClr val="tx1"/>
                </a:solidFill>
                <a:latin typeface="Arial" charset="0"/>
              </a:defRPr>
            </a:lvl9pPr>
          </a:lstStyle>
          <a:p>
            <a:fld id="{82C0A085-253D-42F8-B606-6D5502AAA066}" type="slidenum">
              <a:rPr lang="en-US">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695220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24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732" indent="-285666">
              <a:defRPr>
                <a:solidFill>
                  <a:schemeClr val="tx1"/>
                </a:solidFill>
                <a:latin typeface="Arial" charset="0"/>
              </a:defRPr>
            </a:lvl2pPr>
            <a:lvl3pPr marL="1142666" indent="-228534">
              <a:defRPr>
                <a:solidFill>
                  <a:schemeClr val="tx1"/>
                </a:solidFill>
                <a:latin typeface="Arial" charset="0"/>
              </a:defRPr>
            </a:lvl3pPr>
            <a:lvl4pPr marL="1599731" indent="-228534">
              <a:defRPr>
                <a:solidFill>
                  <a:schemeClr val="tx1"/>
                </a:solidFill>
                <a:latin typeface="Arial" charset="0"/>
              </a:defRPr>
            </a:lvl4pPr>
            <a:lvl5pPr marL="2056798" indent="-228534">
              <a:defRPr>
                <a:solidFill>
                  <a:schemeClr val="tx1"/>
                </a:solidFill>
                <a:latin typeface="Arial" charset="0"/>
              </a:defRPr>
            </a:lvl5pPr>
            <a:lvl6pPr marL="2513864" indent="-228534" eaLnBrk="0" fontAlgn="base" hangingPunct="0">
              <a:spcBef>
                <a:spcPct val="0"/>
              </a:spcBef>
              <a:spcAft>
                <a:spcPct val="0"/>
              </a:spcAft>
              <a:defRPr>
                <a:solidFill>
                  <a:schemeClr val="tx1"/>
                </a:solidFill>
                <a:latin typeface="Arial" charset="0"/>
              </a:defRPr>
            </a:lvl6pPr>
            <a:lvl7pPr marL="2970929" indent="-228534" eaLnBrk="0" fontAlgn="base" hangingPunct="0">
              <a:spcBef>
                <a:spcPct val="0"/>
              </a:spcBef>
              <a:spcAft>
                <a:spcPct val="0"/>
              </a:spcAft>
              <a:defRPr>
                <a:solidFill>
                  <a:schemeClr val="tx1"/>
                </a:solidFill>
                <a:latin typeface="Arial" charset="0"/>
              </a:defRPr>
            </a:lvl7pPr>
            <a:lvl8pPr marL="3427996" indent="-228534" eaLnBrk="0" fontAlgn="base" hangingPunct="0">
              <a:spcBef>
                <a:spcPct val="0"/>
              </a:spcBef>
              <a:spcAft>
                <a:spcPct val="0"/>
              </a:spcAft>
              <a:defRPr>
                <a:solidFill>
                  <a:schemeClr val="tx1"/>
                </a:solidFill>
                <a:latin typeface="Arial" charset="0"/>
              </a:defRPr>
            </a:lvl8pPr>
            <a:lvl9pPr marL="3885061" indent="-228534" eaLnBrk="0" fontAlgn="base" hangingPunct="0">
              <a:spcBef>
                <a:spcPct val="0"/>
              </a:spcBef>
              <a:spcAft>
                <a:spcPct val="0"/>
              </a:spcAft>
              <a:defRPr>
                <a:solidFill>
                  <a:schemeClr val="tx1"/>
                </a:solidFill>
                <a:latin typeface="Arial" charset="0"/>
              </a:defRPr>
            </a:lvl9pPr>
          </a:lstStyle>
          <a:p>
            <a:fld id="{3A4D54BD-49E0-41FE-8E1F-1CDCCF9F94D4}" type="slidenum">
              <a:rPr lang="en-US">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8988720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25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732" indent="-285666">
              <a:defRPr>
                <a:solidFill>
                  <a:schemeClr val="tx1"/>
                </a:solidFill>
                <a:latin typeface="Arial" charset="0"/>
              </a:defRPr>
            </a:lvl2pPr>
            <a:lvl3pPr marL="1142666" indent="-228534">
              <a:defRPr>
                <a:solidFill>
                  <a:schemeClr val="tx1"/>
                </a:solidFill>
                <a:latin typeface="Arial" charset="0"/>
              </a:defRPr>
            </a:lvl3pPr>
            <a:lvl4pPr marL="1599731" indent="-228534">
              <a:defRPr>
                <a:solidFill>
                  <a:schemeClr val="tx1"/>
                </a:solidFill>
                <a:latin typeface="Arial" charset="0"/>
              </a:defRPr>
            </a:lvl4pPr>
            <a:lvl5pPr marL="2056798" indent="-228534">
              <a:defRPr>
                <a:solidFill>
                  <a:schemeClr val="tx1"/>
                </a:solidFill>
                <a:latin typeface="Arial" charset="0"/>
              </a:defRPr>
            </a:lvl5pPr>
            <a:lvl6pPr marL="2513864" indent="-228534" eaLnBrk="0" fontAlgn="base" hangingPunct="0">
              <a:spcBef>
                <a:spcPct val="0"/>
              </a:spcBef>
              <a:spcAft>
                <a:spcPct val="0"/>
              </a:spcAft>
              <a:defRPr>
                <a:solidFill>
                  <a:schemeClr val="tx1"/>
                </a:solidFill>
                <a:latin typeface="Arial" charset="0"/>
              </a:defRPr>
            </a:lvl6pPr>
            <a:lvl7pPr marL="2970929" indent="-228534" eaLnBrk="0" fontAlgn="base" hangingPunct="0">
              <a:spcBef>
                <a:spcPct val="0"/>
              </a:spcBef>
              <a:spcAft>
                <a:spcPct val="0"/>
              </a:spcAft>
              <a:defRPr>
                <a:solidFill>
                  <a:schemeClr val="tx1"/>
                </a:solidFill>
                <a:latin typeface="Arial" charset="0"/>
              </a:defRPr>
            </a:lvl7pPr>
            <a:lvl8pPr marL="3427996" indent="-228534" eaLnBrk="0" fontAlgn="base" hangingPunct="0">
              <a:spcBef>
                <a:spcPct val="0"/>
              </a:spcBef>
              <a:spcAft>
                <a:spcPct val="0"/>
              </a:spcAft>
              <a:defRPr>
                <a:solidFill>
                  <a:schemeClr val="tx1"/>
                </a:solidFill>
                <a:latin typeface="Arial" charset="0"/>
              </a:defRPr>
            </a:lvl8pPr>
            <a:lvl9pPr marL="3885061" indent="-228534" eaLnBrk="0" fontAlgn="base" hangingPunct="0">
              <a:spcBef>
                <a:spcPct val="0"/>
              </a:spcBef>
              <a:spcAft>
                <a:spcPct val="0"/>
              </a:spcAft>
              <a:defRPr>
                <a:solidFill>
                  <a:schemeClr val="tx1"/>
                </a:solidFill>
                <a:latin typeface="Arial" charset="0"/>
              </a:defRPr>
            </a:lvl9pPr>
          </a:lstStyle>
          <a:p>
            <a:fld id="{7E0B3FCD-FC6C-40FF-94E8-42D85EEE3EE3}" type="slidenum">
              <a:rPr lang="en-US">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5079327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732" indent="-285666">
              <a:defRPr>
                <a:solidFill>
                  <a:schemeClr val="tx1"/>
                </a:solidFill>
                <a:latin typeface="Arial" charset="0"/>
              </a:defRPr>
            </a:lvl2pPr>
            <a:lvl3pPr marL="1142666" indent="-228534">
              <a:defRPr>
                <a:solidFill>
                  <a:schemeClr val="tx1"/>
                </a:solidFill>
                <a:latin typeface="Arial" charset="0"/>
              </a:defRPr>
            </a:lvl3pPr>
            <a:lvl4pPr marL="1599731" indent="-228534">
              <a:defRPr>
                <a:solidFill>
                  <a:schemeClr val="tx1"/>
                </a:solidFill>
                <a:latin typeface="Arial" charset="0"/>
              </a:defRPr>
            </a:lvl4pPr>
            <a:lvl5pPr marL="2056798" indent="-228534">
              <a:defRPr>
                <a:solidFill>
                  <a:schemeClr val="tx1"/>
                </a:solidFill>
                <a:latin typeface="Arial" charset="0"/>
              </a:defRPr>
            </a:lvl5pPr>
            <a:lvl6pPr marL="2513864" indent="-228534" eaLnBrk="0" fontAlgn="base" hangingPunct="0">
              <a:spcBef>
                <a:spcPct val="0"/>
              </a:spcBef>
              <a:spcAft>
                <a:spcPct val="0"/>
              </a:spcAft>
              <a:defRPr>
                <a:solidFill>
                  <a:schemeClr val="tx1"/>
                </a:solidFill>
                <a:latin typeface="Arial" charset="0"/>
              </a:defRPr>
            </a:lvl6pPr>
            <a:lvl7pPr marL="2970929" indent="-228534" eaLnBrk="0" fontAlgn="base" hangingPunct="0">
              <a:spcBef>
                <a:spcPct val="0"/>
              </a:spcBef>
              <a:spcAft>
                <a:spcPct val="0"/>
              </a:spcAft>
              <a:defRPr>
                <a:solidFill>
                  <a:schemeClr val="tx1"/>
                </a:solidFill>
                <a:latin typeface="Arial" charset="0"/>
              </a:defRPr>
            </a:lvl7pPr>
            <a:lvl8pPr marL="3427996" indent="-228534" eaLnBrk="0" fontAlgn="base" hangingPunct="0">
              <a:spcBef>
                <a:spcPct val="0"/>
              </a:spcBef>
              <a:spcAft>
                <a:spcPct val="0"/>
              </a:spcAft>
              <a:defRPr>
                <a:solidFill>
                  <a:schemeClr val="tx1"/>
                </a:solidFill>
                <a:latin typeface="Arial" charset="0"/>
              </a:defRPr>
            </a:lvl8pPr>
            <a:lvl9pPr marL="3885061" indent="-228534" eaLnBrk="0" fontAlgn="base" hangingPunct="0">
              <a:spcBef>
                <a:spcPct val="0"/>
              </a:spcBef>
              <a:spcAft>
                <a:spcPct val="0"/>
              </a:spcAft>
              <a:defRPr>
                <a:solidFill>
                  <a:schemeClr val="tx1"/>
                </a:solidFill>
                <a:latin typeface="Arial" charset="0"/>
              </a:defRPr>
            </a:lvl9pPr>
          </a:lstStyle>
          <a:p>
            <a:fld id="{8B99B964-9778-4FBB-BB81-CD5A423C7B6A}" type="slidenum">
              <a:rPr lang="en-US">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3702692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p:spPr>
      </p:sp>
      <p:sp>
        <p:nvSpPr>
          <p:cNvPr id="1208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20836" name="Slide Number Placeholder 3"/>
          <p:cNvSpPr>
            <a:spLocks noGrp="1"/>
          </p:cNvSpPr>
          <p:nvPr>
            <p:ph type="sldNum" sz="quarter" idx="5"/>
          </p:nvPr>
        </p:nvSpPr>
        <p:spPr bwMode="auto">
          <a:noFill/>
          <a:ln>
            <a:miter lim="800000"/>
            <a:headEnd/>
            <a:tailEnd/>
          </a:ln>
        </p:spPr>
        <p:txBody>
          <a:bodyPr/>
          <a:lstStyle/>
          <a:p>
            <a:fld id="{CB5EBE10-CC7B-4FB9-999D-F39B35FFB147}" type="slidenum">
              <a:rPr lang="en-US" altLang="zh-TW" smtClean="0"/>
              <a:pPr/>
              <a:t>48</a:t>
            </a:fld>
            <a:endParaRPr lang="en-US" altLang="zh-TW" smtClean="0"/>
          </a:p>
        </p:txBody>
      </p:sp>
    </p:spTree>
    <p:extLst>
      <p:ext uri="{BB962C8B-B14F-4D97-AF65-F5344CB8AC3E}">
        <p14:creationId xmlns:p14="http://schemas.microsoft.com/office/powerpoint/2010/main" val="36284038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p:spPr>
      </p:sp>
      <p:sp>
        <p:nvSpPr>
          <p:cNvPr id="1218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21860" name="Slide Number Placeholder 3"/>
          <p:cNvSpPr>
            <a:spLocks noGrp="1"/>
          </p:cNvSpPr>
          <p:nvPr>
            <p:ph type="sldNum" sz="quarter" idx="5"/>
          </p:nvPr>
        </p:nvSpPr>
        <p:spPr bwMode="auto">
          <a:noFill/>
          <a:ln>
            <a:miter lim="800000"/>
            <a:headEnd/>
            <a:tailEnd/>
          </a:ln>
        </p:spPr>
        <p:txBody>
          <a:bodyPr/>
          <a:lstStyle/>
          <a:p>
            <a:fld id="{330858A5-C1EC-4E29-ADF5-70433FE4590F}" type="slidenum">
              <a:rPr lang="en-US" altLang="zh-TW" smtClean="0"/>
              <a:pPr/>
              <a:t>49</a:t>
            </a:fld>
            <a:endParaRPr lang="en-US" altLang="zh-TW" smtClean="0"/>
          </a:p>
        </p:txBody>
      </p:sp>
    </p:spTree>
    <p:extLst>
      <p:ext uri="{BB962C8B-B14F-4D97-AF65-F5344CB8AC3E}">
        <p14:creationId xmlns:p14="http://schemas.microsoft.com/office/powerpoint/2010/main" val="7000485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p:spPr>
      </p:sp>
      <p:sp>
        <p:nvSpPr>
          <p:cNvPr id="1228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22884" name="Slide Number Placeholder 3"/>
          <p:cNvSpPr>
            <a:spLocks noGrp="1"/>
          </p:cNvSpPr>
          <p:nvPr>
            <p:ph type="sldNum" sz="quarter" idx="5"/>
          </p:nvPr>
        </p:nvSpPr>
        <p:spPr bwMode="auto">
          <a:noFill/>
          <a:ln>
            <a:miter lim="800000"/>
            <a:headEnd/>
            <a:tailEnd/>
          </a:ln>
        </p:spPr>
        <p:txBody>
          <a:bodyPr/>
          <a:lstStyle/>
          <a:p>
            <a:fld id="{91F39E7C-DC10-4CAC-8638-28082FC01768}" type="slidenum">
              <a:rPr lang="en-US" altLang="zh-TW" smtClean="0"/>
              <a:pPr/>
              <a:t>50</a:t>
            </a:fld>
            <a:endParaRPr lang="en-US" altLang="zh-TW" smtClean="0"/>
          </a:p>
        </p:txBody>
      </p:sp>
    </p:spTree>
    <p:extLst>
      <p:ext uri="{BB962C8B-B14F-4D97-AF65-F5344CB8AC3E}">
        <p14:creationId xmlns:p14="http://schemas.microsoft.com/office/powerpoint/2010/main" val="1538023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931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93188" name="Slide Number Placeholder 3"/>
          <p:cNvSpPr>
            <a:spLocks noGrp="1"/>
          </p:cNvSpPr>
          <p:nvPr>
            <p:ph type="sldNum" sz="quarter" idx="5"/>
          </p:nvPr>
        </p:nvSpPr>
        <p:spPr bwMode="auto">
          <a:noFill/>
          <a:ln>
            <a:miter lim="800000"/>
            <a:headEnd/>
            <a:tailEnd/>
          </a:ln>
        </p:spPr>
        <p:txBody>
          <a:bodyPr/>
          <a:lstStyle/>
          <a:p>
            <a:fld id="{F5207280-1B33-4A12-8037-A945D9508B68}" type="slidenum">
              <a:rPr lang="en-US" altLang="zh-TW" smtClean="0"/>
              <a:pPr/>
              <a:t>5</a:t>
            </a:fld>
            <a:endParaRPr lang="en-US" altLang="zh-TW" smtClean="0"/>
          </a:p>
        </p:txBody>
      </p:sp>
    </p:spTree>
    <p:extLst>
      <p:ext uri="{BB962C8B-B14F-4D97-AF65-F5344CB8AC3E}">
        <p14:creationId xmlns:p14="http://schemas.microsoft.com/office/powerpoint/2010/main" val="41472267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p:spPr>
      </p:sp>
      <p:sp>
        <p:nvSpPr>
          <p:cNvPr id="1239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23908" name="Slide Number Placeholder 3"/>
          <p:cNvSpPr>
            <a:spLocks noGrp="1"/>
          </p:cNvSpPr>
          <p:nvPr>
            <p:ph type="sldNum" sz="quarter" idx="5"/>
          </p:nvPr>
        </p:nvSpPr>
        <p:spPr bwMode="auto">
          <a:noFill/>
          <a:ln>
            <a:miter lim="800000"/>
            <a:headEnd/>
            <a:tailEnd/>
          </a:ln>
        </p:spPr>
        <p:txBody>
          <a:bodyPr/>
          <a:lstStyle/>
          <a:p>
            <a:fld id="{E32C6305-28BF-4143-94A2-1E5329808F42}" type="slidenum">
              <a:rPr lang="en-US" altLang="zh-TW" smtClean="0"/>
              <a:pPr/>
              <a:t>51</a:t>
            </a:fld>
            <a:endParaRPr lang="en-US" altLang="zh-TW" smtClean="0"/>
          </a:p>
        </p:txBody>
      </p:sp>
    </p:spTree>
    <p:extLst>
      <p:ext uri="{BB962C8B-B14F-4D97-AF65-F5344CB8AC3E}">
        <p14:creationId xmlns:p14="http://schemas.microsoft.com/office/powerpoint/2010/main" val="27107205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p:spPr>
      </p:sp>
      <p:sp>
        <p:nvSpPr>
          <p:cNvPr id="1249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24932" name="Slide Number Placeholder 3"/>
          <p:cNvSpPr>
            <a:spLocks noGrp="1"/>
          </p:cNvSpPr>
          <p:nvPr>
            <p:ph type="sldNum" sz="quarter" idx="5"/>
          </p:nvPr>
        </p:nvSpPr>
        <p:spPr bwMode="auto">
          <a:noFill/>
          <a:ln>
            <a:miter lim="800000"/>
            <a:headEnd/>
            <a:tailEnd/>
          </a:ln>
        </p:spPr>
        <p:txBody>
          <a:bodyPr/>
          <a:lstStyle/>
          <a:p>
            <a:fld id="{8584BB44-8428-441D-BBED-5E78906350FE}" type="slidenum">
              <a:rPr lang="en-US" altLang="zh-TW" smtClean="0"/>
              <a:pPr/>
              <a:t>52</a:t>
            </a:fld>
            <a:endParaRPr lang="en-US" altLang="zh-TW" smtClean="0"/>
          </a:p>
        </p:txBody>
      </p:sp>
    </p:spTree>
    <p:extLst>
      <p:ext uri="{BB962C8B-B14F-4D97-AF65-F5344CB8AC3E}">
        <p14:creationId xmlns:p14="http://schemas.microsoft.com/office/powerpoint/2010/main" val="24918973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p:spPr>
      </p:sp>
      <p:sp>
        <p:nvSpPr>
          <p:cNvPr id="1259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25956" name="Slide Number Placeholder 3"/>
          <p:cNvSpPr>
            <a:spLocks noGrp="1"/>
          </p:cNvSpPr>
          <p:nvPr>
            <p:ph type="sldNum" sz="quarter" idx="5"/>
          </p:nvPr>
        </p:nvSpPr>
        <p:spPr bwMode="auto">
          <a:noFill/>
          <a:ln>
            <a:miter lim="800000"/>
            <a:headEnd/>
            <a:tailEnd/>
          </a:ln>
        </p:spPr>
        <p:txBody>
          <a:bodyPr/>
          <a:lstStyle/>
          <a:p>
            <a:fld id="{FD351800-542E-4091-A4D0-09F0A94D2C18}" type="slidenum">
              <a:rPr lang="en-US" altLang="zh-TW" smtClean="0"/>
              <a:pPr/>
              <a:t>53</a:t>
            </a:fld>
            <a:endParaRPr lang="en-US" altLang="zh-TW" smtClean="0"/>
          </a:p>
        </p:txBody>
      </p:sp>
    </p:spTree>
    <p:extLst>
      <p:ext uri="{BB962C8B-B14F-4D97-AF65-F5344CB8AC3E}">
        <p14:creationId xmlns:p14="http://schemas.microsoft.com/office/powerpoint/2010/main" val="5373436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p:spPr>
      </p:sp>
      <p:sp>
        <p:nvSpPr>
          <p:cNvPr id="1269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26980" name="Slide Number Placeholder 3"/>
          <p:cNvSpPr>
            <a:spLocks noGrp="1"/>
          </p:cNvSpPr>
          <p:nvPr>
            <p:ph type="sldNum" sz="quarter" idx="5"/>
          </p:nvPr>
        </p:nvSpPr>
        <p:spPr bwMode="auto">
          <a:noFill/>
          <a:ln>
            <a:miter lim="800000"/>
            <a:headEnd/>
            <a:tailEnd/>
          </a:ln>
        </p:spPr>
        <p:txBody>
          <a:bodyPr/>
          <a:lstStyle/>
          <a:p>
            <a:fld id="{5B67F03B-C1EC-46BD-8D96-179B2814A0CA}" type="slidenum">
              <a:rPr lang="en-US" altLang="zh-TW" smtClean="0"/>
              <a:pPr/>
              <a:t>54</a:t>
            </a:fld>
            <a:endParaRPr lang="en-US" altLang="zh-TW" smtClean="0"/>
          </a:p>
        </p:txBody>
      </p:sp>
    </p:spTree>
    <p:extLst>
      <p:ext uri="{BB962C8B-B14F-4D97-AF65-F5344CB8AC3E}">
        <p14:creationId xmlns:p14="http://schemas.microsoft.com/office/powerpoint/2010/main" val="23885754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p:spPr>
      </p:sp>
      <p:sp>
        <p:nvSpPr>
          <p:cNvPr id="1280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28004" name="Slide Number Placeholder 3"/>
          <p:cNvSpPr>
            <a:spLocks noGrp="1"/>
          </p:cNvSpPr>
          <p:nvPr>
            <p:ph type="sldNum" sz="quarter" idx="5"/>
          </p:nvPr>
        </p:nvSpPr>
        <p:spPr bwMode="auto">
          <a:noFill/>
          <a:ln>
            <a:miter lim="800000"/>
            <a:headEnd/>
            <a:tailEnd/>
          </a:ln>
        </p:spPr>
        <p:txBody>
          <a:bodyPr/>
          <a:lstStyle/>
          <a:p>
            <a:fld id="{A9B05FEA-EAFC-45DB-8AB0-938E1084E92B}" type="slidenum">
              <a:rPr lang="en-US" altLang="zh-TW" smtClean="0"/>
              <a:pPr/>
              <a:t>58</a:t>
            </a:fld>
            <a:endParaRPr lang="en-US" altLang="zh-TW" smtClean="0"/>
          </a:p>
        </p:txBody>
      </p:sp>
    </p:spTree>
    <p:extLst>
      <p:ext uri="{BB962C8B-B14F-4D97-AF65-F5344CB8AC3E}">
        <p14:creationId xmlns:p14="http://schemas.microsoft.com/office/powerpoint/2010/main" val="25430602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p:spPr>
      </p:sp>
      <p:sp>
        <p:nvSpPr>
          <p:cNvPr id="1290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29028" name="Slide Number Placeholder 3"/>
          <p:cNvSpPr>
            <a:spLocks noGrp="1"/>
          </p:cNvSpPr>
          <p:nvPr>
            <p:ph type="sldNum" sz="quarter" idx="5"/>
          </p:nvPr>
        </p:nvSpPr>
        <p:spPr bwMode="auto">
          <a:noFill/>
          <a:ln>
            <a:miter lim="800000"/>
            <a:headEnd/>
            <a:tailEnd/>
          </a:ln>
        </p:spPr>
        <p:txBody>
          <a:bodyPr/>
          <a:lstStyle/>
          <a:p>
            <a:fld id="{D17D31DF-9DE7-4B3A-82C6-4132C81B7B45}" type="slidenum">
              <a:rPr lang="en-US" altLang="zh-TW" smtClean="0"/>
              <a:pPr/>
              <a:t>59</a:t>
            </a:fld>
            <a:endParaRPr lang="en-US" altLang="zh-TW" smtClean="0"/>
          </a:p>
        </p:txBody>
      </p:sp>
    </p:spTree>
    <p:extLst>
      <p:ext uri="{BB962C8B-B14F-4D97-AF65-F5344CB8AC3E}">
        <p14:creationId xmlns:p14="http://schemas.microsoft.com/office/powerpoint/2010/main" val="37189550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p:spPr>
      </p:sp>
      <p:sp>
        <p:nvSpPr>
          <p:cNvPr id="1300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30052" name="Slide Number Placeholder 3"/>
          <p:cNvSpPr>
            <a:spLocks noGrp="1"/>
          </p:cNvSpPr>
          <p:nvPr>
            <p:ph type="sldNum" sz="quarter" idx="5"/>
          </p:nvPr>
        </p:nvSpPr>
        <p:spPr bwMode="auto">
          <a:noFill/>
          <a:ln>
            <a:miter lim="800000"/>
            <a:headEnd/>
            <a:tailEnd/>
          </a:ln>
        </p:spPr>
        <p:txBody>
          <a:bodyPr/>
          <a:lstStyle/>
          <a:p>
            <a:fld id="{764F2F9D-FD73-4D01-BACE-4651B4D57409}" type="slidenum">
              <a:rPr lang="en-US" altLang="zh-TW" smtClean="0"/>
              <a:pPr/>
              <a:t>60</a:t>
            </a:fld>
            <a:endParaRPr lang="en-US" altLang="zh-TW" smtClean="0"/>
          </a:p>
        </p:txBody>
      </p:sp>
    </p:spTree>
    <p:extLst>
      <p:ext uri="{BB962C8B-B14F-4D97-AF65-F5344CB8AC3E}">
        <p14:creationId xmlns:p14="http://schemas.microsoft.com/office/powerpoint/2010/main" val="33515578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p:spPr>
      </p:sp>
      <p:sp>
        <p:nvSpPr>
          <p:cNvPr id="1320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32100" name="Slide Number Placeholder 3"/>
          <p:cNvSpPr>
            <a:spLocks noGrp="1"/>
          </p:cNvSpPr>
          <p:nvPr>
            <p:ph type="sldNum" sz="quarter" idx="5"/>
          </p:nvPr>
        </p:nvSpPr>
        <p:spPr bwMode="auto">
          <a:noFill/>
          <a:ln>
            <a:miter lim="800000"/>
            <a:headEnd/>
            <a:tailEnd/>
          </a:ln>
        </p:spPr>
        <p:txBody>
          <a:bodyPr/>
          <a:lstStyle/>
          <a:p>
            <a:fld id="{9C96EE07-2ED4-4B2A-A525-5A52A5DEBBD9}" type="slidenum">
              <a:rPr lang="en-US" altLang="zh-TW" smtClean="0"/>
              <a:pPr/>
              <a:t>61</a:t>
            </a:fld>
            <a:endParaRPr lang="en-US" altLang="zh-TW" smtClean="0"/>
          </a:p>
        </p:txBody>
      </p:sp>
    </p:spTree>
    <p:extLst>
      <p:ext uri="{BB962C8B-B14F-4D97-AF65-F5344CB8AC3E}">
        <p14:creationId xmlns:p14="http://schemas.microsoft.com/office/powerpoint/2010/main" val="10288348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p:spPr>
      </p:sp>
      <p:sp>
        <p:nvSpPr>
          <p:cNvPr id="133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33124" name="Slide Number Placeholder 3"/>
          <p:cNvSpPr>
            <a:spLocks noGrp="1"/>
          </p:cNvSpPr>
          <p:nvPr>
            <p:ph type="sldNum" sz="quarter" idx="5"/>
          </p:nvPr>
        </p:nvSpPr>
        <p:spPr bwMode="auto">
          <a:noFill/>
          <a:ln>
            <a:miter lim="800000"/>
            <a:headEnd/>
            <a:tailEnd/>
          </a:ln>
        </p:spPr>
        <p:txBody>
          <a:bodyPr/>
          <a:lstStyle/>
          <a:p>
            <a:fld id="{F7151D1C-9179-4E03-8677-06818096A38B}" type="slidenum">
              <a:rPr lang="en-US" altLang="zh-TW" smtClean="0"/>
              <a:pPr/>
              <a:t>62</a:t>
            </a:fld>
            <a:endParaRPr lang="en-US" altLang="zh-TW" smtClean="0"/>
          </a:p>
        </p:txBody>
      </p:sp>
    </p:spTree>
    <p:extLst>
      <p:ext uri="{BB962C8B-B14F-4D97-AF65-F5344CB8AC3E}">
        <p14:creationId xmlns:p14="http://schemas.microsoft.com/office/powerpoint/2010/main" val="3065876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38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76288" indent="-298572">
              <a:defRPr>
                <a:solidFill>
                  <a:schemeClr val="tx1"/>
                </a:solidFill>
                <a:latin typeface="Arial" charset="0"/>
              </a:defRPr>
            </a:lvl2pPr>
            <a:lvl3pPr marL="1194291" indent="-238859">
              <a:defRPr>
                <a:solidFill>
                  <a:schemeClr val="tx1"/>
                </a:solidFill>
                <a:latin typeface="Arial" charset="0"/>
              </a:defRPr>
            </a:lvl3pPr>
            <a:lvl4pPr marL="1672007" indent="-238859">
              <a:defRPr>
                <a:solidFill>
                  <a:schemeClr val="tx1"/>
                </a:solidFill>
                <a:latin typeface="Arial" charset="0"/>
              </a:defRPr>
            </a:lvl4pPr>
            <a:lvl5pPr marL="2149724" indent="-238859">
              <a:defRPr>
                <a:solidFill>
                  <a:schemeClr val="tx1"/>
                </a:solidFill>
                <a:latin typeface="Arial" charset="0"/>
              </a:defRPr>
            </a:lvl5pPr>
            <a:lvl6pPr marL="2627439" indent="-238859" eaLnBrk="0" fontAlgn="base" hangingPunct="0">
              <a:spcBef>
                <a:spcPct val="0"/>
              </a:spcBef>
              <a:spcAft>
                <a:spcPct val="0"/>
              </a:spcAft>
              <a:defRPr>
                <a:solidFill>
                  <a:schemeClr val="tx1"/>
                </a:solidFill>
                <a:latin typeface="Arial" charset="0"/>
              </a:defRPr>
            </a:lvl6pPr>
            <a:lvl7pPr marL="3105154" indent="-238859" eaLnBrk="0" fontAlgn="base" hangingPunct="0">
              <a:spcBef>
                <a:spcPct val="0"/>
              </a:spcBef>
              <a:spcAft>
                <a:spcPct val="0"/>
              </a:spcAft>
              <a:defRPr>
                <a:solidFill>
                  <a:schemeClr val="tx1"/>
                </a:solidFill>
                <a:latin typeface="Arial" charset="0"/>
              </a:defRPr>
            </a:lvl7pPr>
            <a:lvl8pPr marL="3582872" indent="-238859" eaLnBrk="0" fontAlgn="base" hangingPunct="0">
              <a:spcBef>
                <a:spcPct val="0"/>
              </a:spcBef>
              <a:spcAft>
                <a:spcPct val="0"/>
              </a:spcAft>
              <a:defRPr>
                <a:solidFill>
                  <a:schemeClr val="tx1"/>
                </a:solidFill>
                <a:latin typeface="Arial" charset="0"/>
              </a:defRPr>
            </a:lvl8pPr>
            <a:lvl9pPr marL="4060587" indent="-238859" eaLnBrk="0" fontAlgn="base" hangingPunct="0">
              <a:spcBef>
                <a:spcPct val="0"/>
              </a:spcBef>
              <a:spcAft>
                <a:spcPct val="0"/>
              </a:spcAft>
              <a:defRPr>
                <a:solidFill>
                  <a:schemeClr val="tx1"/>
                </a:solidFill>
                <a:latin typeface="Arial" charset="0"/>
              </a:defRPr>
            </a:lvl9pPr>
          </a:lstStyle>
          <a:p>
            <a:fld id="{727AC78F-149B-4CC7-88F4-C0C0511B1229}" type="slidenum">
              <a:rPr lang="en-US">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45154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p:spPr>
      </p:sp>
      <p:sp>
        <p:nvSpPr>
          <p:cNvPr id="942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94212" name="Slide Number Placeholder 3"/>
          <p:cNvSpPr>
            <a:spLocks noGrp="1"/>
          </p:cNvSpPr>
          <p:nvPr>
            <p:ph type="sldNum" sz="quarter" idx="5"/>
          </p:nvPr>
        </p:nvSpPr>
        <p:spPr bwMode="auto">
          <a:noFill/>
          <a:ln>
            <a:miter lim="800000"/>
            <a:headEnd/>
            <a:tailEnd/>
          </a:ln>
        </p:spPr>
        <p:txBody>
          <a:bodyPr/>
          <a:lstStyle/>
          <a:p>
            <a:fld id="{74889A91-C6FE-4CAA-9A89-C0CE2DBD0476}" type="slidenum">
              <a:rPr lang="en-US" altLang="zh-TW" smtClean="0"/>
              <a:pPr/>
              <a:t>6</a:t>
            </a:fld>
            <a:endParaRPr lang="en-US" altLang="zh-TW" smtClean="0"/>
          </a:p>
        </p:txBody>
      </p:sp>
    </p:spTree>
    <p:extLst>
      <p:ext uri="{BB962C8B-B14F-4D97-AF65-F5344CB8AC3E}">
        <p14:creationId xmlns:p14="http://schemas.microsoft.com/office/powerpoint/2010/main" val="32566472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p:spPr>
      </p:sp>
      <p:sp>
        <p:nvSpPr>
          <p:cNvPr id="1310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31076" name="Slide Number Placeholder 3"/>
          <p:cNvSpPr>
            <a:spLocks noGrp="1"/>
          </p:cNvSpPr>
          <p:nvPr>
            <p:ph type="sldNum" sz="quarter" idx="5"/>
          </p:nvPr>
        </p:nvSpPr>
        <p:spPr bwMode="auto">
          <a:noFill/>
          <a:ln>
            <a:miter lim="800000"/>
            <a:headEnd/>
            <a:tailEnd/>
          </a:ln>
        </p:spPr>
        <p:txBody>
          <a:bodyPr/>
          <a:lstStyle/>
          <a:p>
            <a:fld id="{B92AD8CD-245D-4943-9EFE-03C86765E422}" type="slidenum">
              <a:rPr lang="en-US" altLang="zh-TW" smtClean="0"/>
              <a:pPr/>
              <a:t>66</a:t>
            </a:fld>
            <a:endParaRPr lang="en-US" altLang="zh-TW" smtClean="0"/>
          </a:p>
        </p:txBody>
      </p:sp>
    </p:spTree>
    <p:extLst>
      <p:ext uri="{BB962C8B-B14F-4D97-AF65-F5344CB8AC3E}">
        <p14:creationId xmlns:p14="http://schemas.microsoft.com/office/powerpoint/2010/main" val="36710234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p:spPr>
      </p:sp>
      <p:sp>
        <p:nvSpPr>
          <p:cNvPr id="1341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34148" name="Slide Number Placeholder 3"/>
          <p:cNvSpPr>
            <a:spLocks noGrp="1"/>
          </p:cNvSpPr>
          <p:nvPr>
            <p:ph type="sldNum" sz="quarter" idx="5"/>
          </p:nvPr>
        </p:nvSpPr>
        <p:spPr bwMode="auto">
          <a:noFill/>
          <a:ln>
            <a:miter lim="800000"/>
            <a:headEnd/>
            <a:tailEnd/>
          </a:ln>
        </p:spPr>
        <p:txBody>
          <a:bodyPr/>
          <a:lstStyle/>
          <a:p>
            <a:fld id="{8FC12475-F1B6-4A78-AEB8-06931E47017A}" type="slidenum">
              <a:rPr lang="en-US" altLang="zh-TW" smtClean="0"/>
              <a:pPr/>
              <a:t>67</a:t>
            </a:fld>
            <a:endParaRPr lang="en-US" altLang="zh-TW" smtClean="0"/>
          </a:p>
        </p:txBody>
      </p:sp>
    </p:spTree>
    <p:extLst>
      <p:ext uri="{BB962C8B-B14F-4D97-AF65-F5344CB8AC3E}">
        <p14:creationId xmlns:p14="http://schemas.microsoft.com/office/powerpoint/2010/main" val="42042160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p:spPr>
      </p:sp>
      <p:sp>
        <p:nvSpPr>
          <p:cNvPr id="1351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35172" name="Slide Number Placeholder 3"/>
          <p:cNvSpPr>
            <a:spLocks noGrp="1"/>
          </p:cNvSpPr>
          <p:nvPr>
            <p:ph type="sldNum" sz="quarter" idx="5"/>
          </p:nvPr>
        </p:nvSpPr>
        <p:spPr bwMode="auto">
          <a:noFill/>
          <a:ln>
            <a:miter lim="800000"/>
            <a:headEnd/>
            <a:tailEnd/>
          </a:ln>
        </p:spPr>
        <p:txBody>
          <a:bodyPr/>
          <a:lstStyle/>
          <a:p>
            <a:fld id="{A1E3975E-7D78-424A-8E78-41E2C327123A}" type="slidenum">
              <a:rPr lang="en-US" altLang="zh-TW" smtClean="0"/>
              <a:pPr/>
              <a:t>68</a:t>
            </a:fld>
            <a:endParaRPr lang="en-US" altLang="zh-TW" smtClean="0"/>
          </a:p>
        </p:txBody>
      </p:sp>
    </p:spTree>
    <p:extLst>
      <p:ext uri="{BB962C8B-B14F-4D97-AF65-F5344CB8AC3E}">
        <p14:creationId xmlns:p14="http://schemas.microsoft.com/office/powerpoint/2010/main" val="24083761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p:spPr>
      </p:sp>
      <p:sp>
        <p:nvSpPr>
          <p:cNvPr id="1361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36196" name="Slide Number Placeholder 3"/>
          <p:cNvSpPr>
            <a:spLocks noGrp="1"/>
          </p:cNvSpPr>
          <p:nvPr>
            <p:ph type="sldNum" sz="quarter" idx="5"/>
          </p:nvPr>
        </p:nvSpPr>
        <p:spPr bwMode="auto">
          <a:noFill/>
          <a:ln>
            <a:miter lim="800000"/>
            <a:headEnd/>
            <a:tailEnd/>
          </a:ln>
        </p:spPr>
        <p:txBody>
          <a:bodyPr/>
          <a:lstStyle/>
          <a:p>
            <a:fld id="{3F56E9E7-EE9B-4642-9229-EC1D4E52926A}" type="slidenum">
              <a:rPr lang="en-US" altLang="zh-TW" smtClean="0"/>
              <a:pPr/>
              <a:t>69</a:t>
            </a:fld>
            <a:endParaRPr lang="en-US" altLang="zh-TW" smtClean="0"/>
          </a:p>
        </p:txBody>
      </p:sp>
    </p:spTree>
    <p:extLst>
      <p:ext uri="{BB962C8B-B14F-4D97-AF65-F5344CB8AC3E}">
        <p14:creationId xmlns:p14="http://schemas.microsoft.com/office/powerpoint/2010/main" val="33669739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p:spPr>
      </p:sp>
      <p:sp>
        <p:nvSpPr>
          <p:cNvPr id="1372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37220" name="Slide Number Placeholder 3"/>
          <p:cNvSpPr>
            <a:spLocks noGrp="1"/>
          </p:cNvSpPr>
          <p:nvPr>
            <p:ph type="sldNum" sz="quarter" idx="5"/>
          </p:nvPr>
        </p:nvSpPr>
        <p:spPr bwMode="auto">
          <a:noFill/>
          <a:ln>
            <a:miter lim="800000"/>
            <a:headEnd/>
            <a:tailEnd/>
          </a:ln>
        </p:spPr>
        <p:txBody>
          <a:bodyPr/>
          <a:lstStyle/>
          <a:p>
            <a:fld id="{B5AD91E6-0B42-42EE-A761-045A06193189}" type="slidenum">
              <a:rPr lang="en-US" altLang="zh-TW" smtClean="0"/>
              <a:pPr/>
              <a:t>70</a:t>
            </a:fld>
            <a:endParaRPr lang="en-US" altLang="zh-TW" smtClean="0"/>
          </a:p>
        </p:txBody>
      </p:sp>
    </p:spTree>
    <p:extLst>
      <p:ext uri="{BB962C8B-B14F-4D97-AF65-F5344CB8AC3E}">
        <p14:creationId xmlns:p14="http://schemas.microsoft.com/office/powerpoint/2010/main" val="23199013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p:spPr>
      </p:sp>
      <p:sp>
        <p:nvSpPr>
          <p:cNvPr id="1382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38244" name="Slide Number Placeholder 3"/>
          <p:cNvSpPr>
            <a:spLocks noGrp="1"/>
          </p:cNvSpPr>
          <p:nvPr>
            <p:ph type="sldNum" sz="quarter" idx="5"/>
          </p:nvPr>
        </p:nvSpPr>
        <p:spPr bwMode="auto">
          <a:noFill/>
          <a:ln>
            <a:miter lim="800000"/>
            <a:headEnd/>
            <a:tailEnd/>
          </a:ln>
        </p:spPr>
        <p:txBody>
          <a:bodyPr/>
          <a:lstStyle/>
          <a:p>
            <a:fld id="{9AC901C5-E6E0-44CE-B539-FAD74F7237E5}" type="slidenum">
              <a:rPr lang="en-US" altLang="zh-TW" smtClean="0"/>
              <a:pPr/>
              <a:t>71</a:t>
            </a:fld>
            <a:endParaRPr lang="en-US" altLang="zh-TW" smtClean="0"/>
          </a:p>
        </p:txBody>
      </p:sp>
    </p:spTree>
    <p:extLst>
      <p:ext uri="{BB962C8B-B14F-4D97-AF65-F5344CB8AC3E}">
        <p14:creationId xmlns:p14="http://schemas.microsoft.com/office/powerpoint/2010/main" val="24796932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p:spPr>
      </p:sp>
      <p:sp>
        <p:nvSpPr>
          <p:cNvPr id="1392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39268" name="Slide Number Placeholder 3"/>
          <p:cNvSpPr>
            <a:spLocks noGrp="1"/>
          </p:cNvSpPr>
          <p:nvPr>
            <p:ph type="sldNum" sz="quarter" idx="5"/>
          </p:nvPr>
        </p:nvSpPr>
        <p:spPr bwMode="auto">
          <a:noFill/>
          <a:ln>
            <a:miter lim="800000"/>
            <a:headEnd/>
            <a:tailEnd/>
          </a:ln>
        </p:spPr>
        <p:txBody>
          <a:bodyPr/>
          <a:lstStyle/>
          <a:p>
            <a:fld id="{6DEFBF07-CDAD-4A66-BE91-673A91D92E35}" type="slidenum">
              <a:rPr lang="en-US" altLang="zh-TW" smtClean="0"/>
              <a:pPr/>
              <a:t>73</a:t>
            </a:fld>
            <a:endParaRPr lang="en-US" altLang="zh-TW" smtClean="0"/>
          </a:p>
        </p:txBody>
      </p:sp>
    </p:spTree>
    <p:extLst>
      <p:ext uri="{BB962C8B-B14F-4D97-AF65-F5344CB8AC3E}">
        <p14:creationId xmlns:p14="http://schemas.microsoft.com/office/powerpoint/2010/main" val="17333859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1402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40292" name="Slide Number Placeholder 3"/>
          <p:cNvSpPr>
            <a:spLocks noGrp="1"/>
          </p:cNvSpPr>
          <p:nvPr>
            <p:ph type="sldNum" sz="quarter" idx="5"/>
          </p:nvPr>
        </p:nvSpPr>
        <p:spPr bwMode="auto">
          <a:noFill/>
          <a:ln>
            <a:miter lim="800000"/>
            <a:headEnd/>
            <a:tailEnd/>
          </a:ln>
        </p:spPr>
        <p:txBody>
          <a:bodyPr/>
          <a:lstStyle/>
          <a:p>
            <a:fld id="{ED9BEC2C-3160-4886-B342-D8F3167142FC}" type="slidenum">
              <a:rPr lang="en-US" altLang="zh-TW" smtClean="0"/>
              <a:pPr/>
              <a:t>74</a:t>
            </a:fld>
            <a:endParaRPr lang="en-US" altLang="zh-TW" smtClean="0"/>
          </a:p>
        </p:txBody>
      </p:sp>
    </p:spTree>
    <p:extLst>
      <p:ext uri="{BB962C8B-B14F-4D97-AF65-F5344CB8AC3E}">
        <p14:creationId xmlns:p14="http://schemas.microsoft.com/office/powerpoint/2010/main" val="35324698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p:spPr>
      </p:sp>
      <p:sp>
        <p:nvSpPr>
          <p:cNvPr id="1413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41316" name="Slide Number Placeholder 3"/>
          <p:cNvSpPr>
            <a:spLocks noGrp="1"/>
          </p:cNvSpPr>
          <p:nvPr>
            <p:ph type="sldNum" sz="quarter" idx="5"/>
          </p:nvPr>
        </p:nvSpPr>
        <p:spPr bwMode="auto">
          <a:noFill/>
          <a:ln>
            <a:miter lim="800000"/>
            <a:headEnd/>
            <a:tailEnd/>
          </a:ln>
        </p:spPr>
        <p:txBody>
          <a:bodyPr/>
          <a:lstStyle/>
          <a:p>
            <a:fld id="{5CDEB465-5269-4B98-873F-75137A6888BB}" type="slidenum">
              <a:rPr lang="en-US" altLang="zh-TW" smtClean="0"/>
              <a:pPr/>
              <a:t>75</a:t>
            </a:fld>
            <a:endParaRPr lang="en-US" altLang="zh-TW" smtClean="0"/>
          </a:p>
        </p:txBody>
      </p:sp>
    </p:spTree>
    <p:extLst>
      <p:ext uri="{BB962C8B-B14F-4D97-AF65-F5344CB8AC3E}">
        <p14:creationId xmlns:p14="http://schemas.microsoft.com/office/powerpoint/2010/main" val="39690188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23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42340" name="Slide Number Placeholder 3"/>
          <p:cNvSpPr>
            <a:spLocks noGrp="1"/>
          </p:cNvSpPr>
          <p:nvPr>
            <p:ph type="sldNum" sz="quarter" idx="5"/>
          </p:nvPr>
        </p:nvSpPr>
        <p:spPr bwMode="auto">
          <a:noFill/>
          <a:ln>
            <a:miter lim="800000"/>
            <a:headEnd/>
            <a:tailEnd/>
          </a:ln>
        </p:spPr>
        <p:txBody>
          <a:bodyPr/>
          <a:lstStyle/>
          <a:p>
            <a:fld id="{B93E148C-F157-4F66-90E8-2690A8A3A3FA}" type="slidenum">
              <a:rPr lang="en-US" altLang="zh-TW" smtClean="0"/>
              <a:pPr/>
              <a:t>76</a:t>
            </a:fld>
            <a:endParaRPr lang="en-US" altLang="zh-TW" smtClean="0"/>
          </a:p>
        </p:txBody>
      </p:sp>
    </p:spTree>
    <p:extLst>
      <p:ext uri="{BB962C8B-B14F-4D97-AF65-F5344CB8AC3E}">
        <p14:creationId xmlns:p14="http://schemas.microsoft.com/office/powerpoint/2010/main" val="4031562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p:spPr>
      </p:sp>
      <p:sp>
        <p:nvSpPr>
          <p:cNvPr id="952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95236" name="Slide Number Placeholder 3"/>
          <p:cNvSpPr>
            <a:spLocks noGrp="1"/>
          </p:cNvSpPr>
          <p:nvPr>
            <p:ph type="sldNum" sz="quarter" idx="5"/>
          </p:nvPr>
        </p:nvSpPr>
        <p:spPr bwMode="auto">
          <a:noFill/>
          <a:ln>
            <a:miter lim="800000"/>
            <a:headEnd/>
            <a:tailEnd/>
          </a:ln>
        </p:spPr>
        <p:txBody>
          <a:bodyPr/>
          <a:lstStyle/>
          <a:p>
            <a:fld id="{52AD6F51-82BB-4406-9F9C-301ADE3DAD67}" type="slidenum">
              <a:rPr lang="en-US" altLang="zh-TW" smtClean="0"/>
              <a:pPr/>
              <a:t>12</a:t>
            </a:fld>
            <a:endParaRPr lang="en-US" altLang="zh-TW" smtClean="0"/>
          </a:p>
        </p:txBody>
      </p:sp>
    </p:spTree>
    <p:extLst>
      <p:ext uri="{BB962C8B-B14F-4D97-AF65-F5344CB8AC3E}">
        <p14:creationId xmlns:p14="http://schemas.microsoft.com/office/powerpoint/2010/main" val="28515955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p:spPr>
      </p:sp>
      <p:sp>
        <p:nvSpPr>
          <p:cNvPr id="1433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43364" name="Slide Number Placeholder 3"/>
          <p:cNvSpPr>
            <a:spLocks noGrp="1"/>
          </p:cNvSpPr>
          <p:nvPr>
            <p:ph type="sldNum" sz="quarter" idx="5"/>
          </p:nvPr>
        </p:nvSpPr>
        <p:spPr bwMode="auto">
          <a:noFill/>
          <a:ln>
            <a:miter lim="800000"/>
            <a:headEnd/>
            <a:tailEnd/>
          </a:ln>
        </p:spPr>
        <p:txBody>
          <a:bodyPr/>
          <a:lstStyle/>
          <a:p>
            <a:fld id="{E384C08B-0778-48EE-A369-CB7909D7DBAA}" type="slidenum">
              <a:rPr lang="en-US" altLang="zh-TW" smtClean="0"/>
              <a:pPr/>
              <a:t>77</a:t>
            </a:fld>
            <a:endParaRPr lang="en-US" altLang="zh-TW" smtClean="0"/>
          </a:p>
        </p:txBody>
      </p:sp>
    </p:spTree>
    <p:extLst>
      <p:ext uri="{BB962C8B-B14F-4D97-AF65-F5344CB8AC3E}">
        <p14:creationId xmlns:p14="http://schemas.microsoft.com/office/powerpoint/2010/main" val="16089420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p:spPr>
      </p:sp>
      <p:sp>
        <p:nvSpPr>
          <p:cNvPr id="1443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44388" name="Slide Number Placeholder 3"/>
          <p:cNvSpPr>
            <a:spLocks noGrp="1"/>
          </p:cNvSpPr>
          <p:nvPr>
            <p:ph type="sldNum" sz="quarter" idx="5"/>
          </p:nvPr>
        </p:nvSpPr>
        <p:spPr bwMode="auto">
          <a:noFill/>
          <a:ln>
            <a:miter lim="800000"/>
            <a:headEnd/>
            <a:tailEnd/>
          </a:ln>
        </p:spPr>
        <p:txBody>
          <a:bodyPr/>
          <a:lstStyle/>
          <a:p>
            <a:fld id="{F756DB87-28BC-46F5-920E-BDD403FB9CB9}" type="slidenum">
              <a:rPr lang="en-US" altLang="zh-TW" smtClean="0"/>
              <a:pPr/>
              <a:t>78</a:t>
            </a:fld>
            <a:endParaRPr lang="en-US" altLang="zh-TW" smtClean="0"/>
          </a:p>
        </p:txBody>
      </p:sp>
    </p:spTree>
    <p:extLst>
      <p:ext uri="{BB962C8B-B14F-4D97-AF65-F5344CB8AC3E}">
        <p14:creationId xmlns:p14="http://schemas.microsoft.com/office/powerpoint/2010/main" val="28352830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p:spPr>
      </p:sp>
      <p:sp>
        <p:nvSpPr>
          <p:cNvPr id="1454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45412" name="Slide Number Placeholder 3"/>
          <p:cNvSpPr>
            <a:spLocks noGrp="1"/>
          </p:cNvSpPr>
          <p:nvPr>
            <p:ph type="sldNum" sz="quarter" idx="5"/>
          </p:nvPr>
        </p:nvSpPr>
        <p:spPr bwMode="auto">
          <a:noFill/>
          <a:ln>
            <a:miter lim="800000"/>
            <a:headEnd/>
            <a:tailEnd/>
          </a:ln>
        </p:spPr>
        <p:txBody>
          <a:bodyPr/>
          <a:lstStyle/>
          <a:p>
            <a:fld id="{D7216CFF-FE19-4214-9793-D749F67BA64D}" type="slidenum">
              <a:rPr lang="en-US" altLang="zh-TW" smtClean="0"/>
              <a:pPr/>
              <a:t>79</a:t>
            </a:fld>
            <a:endParaRPr lang="en-US" altLang="zh-TW" smtClean="0"/>
          </a:p>
        </p:txBody>
      </p:sp>
    </p:spTree>
    <p:extLst>
      <p:ext uri="{BB962C8B-B14F-4D97-AF65-F5344CB8AC3E}">
        <p14:creationId xmlns:p14="http://schemas.microsoft.com/office/powerpoint/2010/main" val="8910140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p:spPr>
      </p:sp>
      <p:sp>
        <p:nvSpPr>
          <p:cNvPr id="146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46436" name="Slide Number Placeholder 3"/>
          <p:cNvSpPr>
            <a:spLocks noGrp="1"/>
          </p:cNvSpPr>
          <p:nvPr>
            <p:ph type="sldNum" sz="quarter" idx="5"/>
          </p:nvPr>
        </p:nvSpPr>
        <p:spPr bwMode="auto">
          <a:noFill/>
          <a:ln>
            <a:miter lim="800000"/>
            <a:headEnd/>
            <a:tailEnd/>
          </a:ln>
        </p:spPr>
        <p:txBody>
          <a:bodyPr/>
          <a:lstStyle/>
          <a:p>
            <a:fld id="{2EF69F72-99C2-47D4-82A4-8D68A47218D3}" type="slidenum">
              <a:rPr lang="en-US" altLang="zh-TW" smtClean="0"/>
              <a:pPr/>
              <a:t>80</a:t>
            </a:fld>
            <a:endParaRPr lang="en-US" altLang="zh-TW" smtClean="0"/>
          </a:p>
        </p:txBody>
      </p:sp>
    </p:spTree>
    <p:extLst>
      <p:ext uri="{BB962C8B-B14F-4D97-AF65-F5344CB8AC3E}">
        <p14:creationId xmlns:p14="http://schemas.microsoft.com/office/powerpoint/2010/main" val="13587692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p:spPr>
      </p:sp>
      <p:sp>
        <p:nvSpPr>
          <p:cNvPr id="147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47460" name="Slide Number Placeholder 3"/>
          <p:cNvSpPr>
            <a:spLocks noGrp="1"/>
          </p:cNvSpPr>
          <p:nvPr>
            <p:ph type="sldNum" sz="quarter" idx="5"/>
          </p:nvPr>
        </p:nvSpPr>
        <p:spPr bwMode="auto">
          <a:noFill/>
          <a:ln>
            <a:miter lim="800000"/>
            <a:headEnd/>
            <a:tailEnd/>
          </a:ln>
        </p:spPr>
        <p:txBody>
          <a:bodyPr/>
          <a:lstStyle/>
          <a:p>
            <a:fld id="{7B22972D-D16D-467A-96F0-6241CBC77DA4}" type="slidenum">
              <a:rPr lang="en-US" altLang="zh-TW" smtClean="0"/>
              <a:pPr/>
              <a:t>81</a:t>
            </a:fld>
            <a:endParaRPr lang="en-US" altLang="zh-TW" smtClean="0"/>
          </a:p>
        </p:txBody>
      </p:sp>
    </p:spTree>
    <p:extLst>
      <p:ext uri="{BB962C8B-B14F-4D97-AF65-F5344CB8AC3E}">
        <p14:creationId xmlns:p14="http://schemas.microsoft.com/office/powerpoint/2010/main" val="10919540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p:spPr>
      </p:sp>
      <p:sp>
        <p:nvSpPr>
          <p:cNvPr id="1495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149508" name="Slide Number Placeholder 3"/>
          <p:cNvSpPr>
            <a:spLocks noGrp="1"/>
          </p:cNvSpPr>
          <p:nvPr>
            <p:ph type="sldNum" sz="quarter" idx="5"/>
          </p:nvPr>
        </p:nvSpPr>
        <p:spPr bwMode="auto">
          <a:noFill/>
          <a:ln>
            <a:miter lim="800000"/>
            <a:headEnd/>
            <a:tailEnd/>
          </a:ln>
        </p:spPr>
        <p:txBody>
          <a:bodyPr/>
          <a:lstStyle/>
          <a:p>
            <a:fld id="{C64F2921-40CB-44CA-83E9-304876E0391D}" type="slidenum">
              <a:rPr lang="en-US" altLang="zh-TW" smtClean="0"/>
              <a:pPr/>
              <a:t>82</a:t>
            </a:fld>
            <a:endParaRPr lang="en-US" altLang="zh-TW" smtClean="0"/>
          </a:p>
        </p:txBody>
      </p:sp>
    </p:spTree>
    <p:extLst>
      <p:ext uri="{BB962C8B-B14F-4D97-AF65-F5344CB8AC3E}">
        <p14:creationId xmlns:p14="http://schemas.microsoft.com/office/powerpoint/2010/main" val="3998467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p:spPr>
      </p:sp>
      <p:sp>
        <p:nvSpPr>
          <p:cNvPr id="962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96260" name="Slide Number Placeholder 3"/>
          <p:cNvSpPr>
            <a:spLocks noGrp="1"/>
          </p:cNvSpPr>
          <p:nvPr>
            <p:ph type="sldNum" sz="quarter" idx="5"/>
          </p:nvPr>
        </p:nvSpPr>
        <p:spPr bwMode="auto">
          <a:noFill/>
          <a:ln>
            <a:miter lim="800000"/>
            <a:headEnd/>
            <a:tailEnd/>
          </a:ln>
        </p:spPr>
        <p:txBody>
          <a:bodyPr/>
          <a:lstStyle/>
          <a:p>
            <a:fld id="{1E69CDDE-2F8F-4ADB-AB6E-EFDB2DA8B240}" type="slidenum">
              <a:rPr lang="en-US" altLang="zh-TW" smtClean="0"/>
              <a:pPr/>
              <a:t>14</a:t>
            </a:fld>
            <a:endParaRPr lang="en-US" altLang="zh-TW" smtClean="0"/>
          </a:p>
        </p:txBody>
      </p:sp>
    </p:spTree>
    <p:extLst>
      <p:ext uri="{BB962C8B-B14F-4D97-AF65-F5344CB8AC3E}">
        <p14:creationId xmlns:p14="http://schemas.microsoft.com/office/powerpoint/2010/main" val="2914557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p:spPr>
      </p:sp>
      <p:sp>
        <p:nvSpPr>
          <p:cNvPr id="972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97284" name="Slide Number Placeholder 3"/>
          <p:cNvSpPr>
            <a:spLocks noGrp="1"/>
          </p:cNvSpPr>
          <p:nvPr>
            <p:ph type="sldNum" sz="quarter" idx="5"/>
          </p:nvPr>
        </p:nvSpPr>
        <p:spPr bwMode="auto">
          <a:noFill/>
          <a:ln>
            <a:miter lim="800000"/>
            <a:headEnd/>
            <a:tailEnd/>
          </a:ln>
        </p:spPr>
        <p:txBody>
          <a:bodyPr/>
          <a:lstStyle/>
          <a:p>
            <a:fld id="{B7DA143C-8025-4BE5-8E4E-7662CAF6C704}" type="slidenum">
              <a:rPr lang="en-US" altLang="zh-TW" smtClean="0"/>
              <a:pPr/>
              <a:t>15</a:t>
            </a:fld>
            <a:endParaRPr lang="en-US" altLang="zh-TW" smtClean="0"/>
          </a:p>
        </p:txBody>
      </p:sp>
    </p:spTree>
    <p:extLst>
      <p:ext uri="{BB962C8B-B14F-4D97-AF65-F5344CB8AC3E}">
        <p14:creationId xmlns:p14="http://schemas.microsoft.com/office/powerpoint/2010/main" val="1796019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p:spPr>
      </p:sp>
      <p:sp>
        <p:nvSpPr>
          <p:cNvPr id="983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zh-TW" smtClean="0"/>
          </a:p>
        </p:txBody>
      </p:sp>
      <p:sp>
        <p:nvSpPr>
          <p:cNvPr id="98308" name="Slide Number Placeholder 3"/>
          <p:cNvSpPr>
            <a:spLocks noGrp="1"/>
          </p:cNvSpPr>
          <p:nvPr>
            <p:ph type="sldNum" sz="quarter" idx="5"/>
          </p:nvPr>
        </p:nvSpPr>
        <p:spPr bwMode="auto">
          <a:noFill/>
          <a:ln>
            <a:miter lim="800000"/>
            <a:headEnd/>
            <a:tailEnd/>
          </a:ln>
        </p:spPr>
        <p:txBody>
          <a:bodyPr/>
          <a:lstStyle/>
          <a:p>
            <a:fld id="{56ED568E-0934-47DE-8F1E-D3353D90DD58}" type="slidenum">
              <a:rPr lang="en-US" altLang="zh-TW" smtClean="0"/>
              <a:pPr/>
              <a:t>16</a:t>
            </a:fld>
            <a:endParaRPr lang="en-US" altLang="zh-TW" smtClean="0"/>
          </a:p>
        </p:txBody>
      </p:sp>
    </p:spTree>
    <p:extLst>
      <p:ext uri="{BB962C8B-B14F-4D97-AF65-F5344CB8AC3E}">
        <p14:creationId xmlns:p14="http://schemas.microsoft.com/office/powerpoint/2010/main" val="2937814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Ref idx="1002">
        <a:schemeClr val="bg2"/>
      </p:bgRef>
    </p:bg>
    <p:spTree>
      <p:nvGrpSpPr>
        <p:cNvPr id="1" name=""/>
        <p:cNvGrpSpPr/>
        <p:nvPr/>
      </p:nvGrpSpPr>
      <p:grpSpPr>
        <a:xfrm>
          <a:off x="0" y="0"/>
          <a:ext cx="0" cy="0"/>
          <a:chOff x="0" y="0"/>
          <a:chExt cx="0" cy="0"/>
        </a:xfrm>
      </p:grpSpPr>
      <p:sp>
        <p:nvSpPr>
          <p:cNvPr id="9" name="標題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ctr" rtl="0">
              <a:spcBef>
                <a:spcPct val="0"/>
              </a:spcBef>
              <a:buNone/>
              <a:defRPr sz="5600" b="1">
                <a:ln>
                  <a:noFill/>
                </a:ln>
                <a:solidFill>
                  <a:srgbClr val="F48914"/>
                </a:solidFill>
                <a:effectLst>
                  <a:outerShdw blurRad="38100" dist="25400" dir="5400000" algn="tl" rotWithShape="0">
                    <a:srgbClr val="000000">
                      <a:alpha val="43000"/>
                    </a:srgbClr>
                  </a:outerShdw>
                </a:effectLst>
                <a:latin typeface="Verdana" pitchFamily="34" charset="0"/>
                <a:ea typeface="+mj-ea"/>
                <a:cs typeface="+mj-cs"/>
              </a:defRPr>
            </a:lvl1pPr>
          </a:lstStyle>
          <a:p>
            <a:r>
              <a:rPr lang="zh-TW" altLang="en-US" dirty="0" smtClean="0"/>
              <a:t>按一下以編輯母片標題樣式</a:t>
            </a:r>
            <a:endParaRPr lang="en-US" dirty="0"/>
          </a:p>
        </p:txBody>
      </p:sp>
      <p:sp>
        <p:nvSpPr>
          <p:cNvPr id="17" name="副標題 16"/>
          <p:cNvSpPr>
            <a:spLocks noGrp="1"/>
          </p:cNvSpPr>
          <p:nvPr>
            <p:ph type="subTitle" idx="1"/>
          </p:nvPr>
        </p:nvSpPr>
        <p:spPr>
          <a:xfrm>
            <a:off x="533400" y="3581400"/>
            <a:ext cx="7854696" cy="1752600"/>
          </a:xfrm>
        </p:spPr>
        <p:txBody>
          <a:bodyPr lIns="0" rIns="18288">
            <a:normAutofit/>
          </a:bodyPr>
          <a:lstStyle>
            <a:lvl1pPr marL="0" marR="45720" indent="0" algn="ctr">
              <a:buNone/>
              <a:defRPr sz="3600" b="1">
                <a:solidFill>
                  <a:schemeClr val="bg1"/>
                </a:solidFill>
                <a:effectLst>
                  <a:outerShdw blurRad="38100" dist="38100" dir="2700000" algn="tl">
                    <a:srgbClr val="000000">
                      <a:alpha val="43137"/>
                    </a:srgbClr>
                  </a:outerShdw>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dirty="0" smtClean="0"/>
              <a:t>按一下以編輯母片副標題樣式</a:t>
            </a:r>
            <a:endParaRPr lang="en-US" dirty="0"/>
          </a:p>
        </p:txBody>
      </p:sp>
      <p:sp>
        <p:nvSpPr>
          <p:cNvPr id="4" name="日期版面配置區 29"/>
          <p:cNvSpPr>
            <a:spLocks noGrp="1"/>
          </p:cNvSpPr>
          <p:nvPr>
            <p:ph type="dt" sz="half" idx="10"/>
          </p:nvPr>
        </p:nvSpPr>
        <p:spPr/>
        <p:txBody>
          <a:bodyPr/>
          <a:lstStyle>
            <a:lvl1pPr>
              <a:defRPr/>
            </a:lvl1pPr>
          </a:lstStyle>
          <a:p>
            <a:pPr>
              <a:defRPr/>
            </a:pPr>
            <a:endParaRPr lang="zh-TW" altLang="zh-TW"/>
          </a:p>
        </p:txBody>
      </p:sp>
      <p:sp>
        <p:nvSpPr>
          <p:cNvPr id="6" name="投影片編號版面配置區 26"/>
          <p:cNvSpPr>
            <a:spLocks noGrp="1"/>
          </p:cNvSpPr>
          <p:nvPr>
            <p:ph type="sldNum" sz="quarter" idx="12"/>
          </p:nvPr>
        </p:nvSpPr>
        <p:spPr/>
        <p:txBody>
          <a:bodyPr/>
          <a:lstStyle>
            <a:lvl1pPr>
              <a:defRPr/>
            </a:lvl1pPr>
          </a:lstStyle>
          <a:p>
            <a:pPr>
              <a:defRPr/>
            </a:pPr>
            <a:fld id="{09FB6C0A-615A-48D7-BB03-A430B908A160}" type="slidenum">
              <a:rPr lang="en-US" altLang="zh-TW"/>
              <a:pPr>
                <a:defRPr/>
              </a:pPr>
              <a:t>‹#›</a:t>
            </a:fld>
            <a:endParaRPr lang="en-US" altLang="zh-TW"/>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Verdana" pitchFamily="34" charset="0"/>
              </a:defRPr>
            </a:lvl1pPr>
          </a:lstStyle>
          <a:p>
            <a:r>
              <a:rPr lang="zh-TW" altLang="en-US" dirty="0" smtClean="0"/>
              <a:t>按一下以編輯母片標題樣式</a:t>
            </a:r>
            <a:endParaRPr lang="en-US" dirty="0"/>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9"/>
          <p:cNvSpPr>
            <a:spLocks noGrp="1"/>
          </p:cNvSpPr>
          <p:nvPr>
            <p:ph type="dt" sz="half" idx="10"/>
          </p:nvPr>
        </p:nvSpPr>
        <p:spPr/>
        <p:txBody>
          <a:bodyPr/>
          <a:lstStyle>
            <a:lvl1pPr>
              <a:defRPr/>
            </a:lvl1pPr>
          </a:lstStyle>
          <a:p>
            <a:pPr>
              <a:defRPr/>
            </a:pPr>
            <a:endParaRPr lang="zh-TW" altLang="zh-TW"/>
          </a:p>
        </p:txBody>
      </p:sp>
      <p:sp>
        <p:nvSpPr>
          <p:cNvPr id="6" name="投影片編號版面配置區 17"/>
          <p:cNvSpPr>
            <a:spLocks noGrp="1"/>
          </p:cNvSpPr>
          <p:nvPr>
            <p:ph type="sldNum" sz="quarter" idx="12"/>
          </p:nvPr>
        </p:nvSpPr>
        <p:spPr/>
        <p:txBody>
          <a:bodyPr/>
          <a:lstStyle>
            <a:lvl1pPr>
              <a:defRPr/>
            </a:lvl1pPr>
          </a:lstStyle>
          <a:p>
            <a:pPr>
              <a:defRPr/>
            </a:pPr>
            <a:fld id="{DCA8EF45-15EA-4FDD-A169-F3ACD1DA2A72}" type="slidenum">
              <a:rPr lang="en-US" altLang="zh-TW"/>
              <a:pPr>
                <a:defRPr/>
              </a:pPr>
              <a:t>‹#›</a:t>
            </a:fld>
            <a:endParaRPr lang="en-US" altLang="zh-TW"/>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bg>
      <p:bgRef idx="1002">
        <a:schemeClr val="bg2"/>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TW" altLang="en-US" smtClean="0"/>
              <a:t>按一下以編輯母片標題樣式</a:t>
            </a:r>
            <a:endParaRPr lang="en-US"/>
          </a:p>
        </p:txBody>
      </p:sp>
      <p:sp>
        <p:nvSpPr>
          <p:cNvPr id="3" name="文字版面配置區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pPr>
              <a:defRPr/>
            </a:pPr>
            <a:endParaRPr lang="zh-TW" altLang="zh-TW"/>
          </a:p>
        </p:txBody>
      </p:sp>
      <p:sp>
        <p:nvSpPr>
          <p:cNvPr id="6" name="投影片編號版面配置區 5"/>
          <p:cNvSpPr>
            <a:spLocks noGrp="1"/>
          </p:cNvSpPr>
          <p:nvPr>
            <p:ph type="sldNum" sz="quarter" idx="12"/>
          </p:nvPr>
        </p:nvSpPr>
        <p:spPr/>
        <p:txBody>
          <a:bodyPr/>
          <a:lstStyle>
            <a:lvl1pPr>
              <a:defRPr/>
            </a:lvl1pPr>
          </a:lstStyle>
          <a:p>
            <a:pPr>
              <a:defRPr/>
            </a:pPr>
            <a:fld id="{4ECD477D-AB47-45D2-8AEB-B73915BE7C7D}" type="slidenum">
              <a:rPr lang="en-US" altLang="zh-TW"/>
              <a:pPr>
                <a:defRPr/>
              </a:pPr>
              <a:t>‹#›</a:t>
            </a:fld>
            <a:endParaRPr lang="en-US" altLang="zh-TW"/>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704088"/>
            <a:ext cx="8229600" cy="1143000"/>
          </a:xfrm>
        </p:spPr>
        <p:txBody>
          <a:bodyPr/>
          <a:lstStyle/>
          <a:p>
            <a:r>
              <a:rPr lang="zh-TW" altLang="en-US" smtClean="0"/>
              <a:t>按一下以編輯母片標題樣式</a:t>
            </a:r>
            <a:endParaRPr lang="en-US"/>
          </a:p>
        </p:txBody>
      </p:sp>
      <p:sp>
        <p:nvSpPr>
          <p:cNvPr id="3" name="內容版面配置區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內容版面配置區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日期版面配置區 9"/>
          <p:cNvSpPr>
            <a:spLocks noGrp="1"/>
          </p:cNvSpPr>
          <p:nvPr>
            <p:ph type="dt" sz="half" idx="10"/>
          </p:nvPr>
        </p:nvSpPr>
        <p:spPr/>
        <p:txBody>
          <a:bodyPr/>
          <a:lstStyle>
            <a:lvl1pPr>
              <a:defRPr/>
            </a:lvl1pPr>
          </a:lstStyle>
          <a:p>
            <a:pPr>
              <a:defRPr/>
            </a:pPr>
            <a:endParaRPr lang="zh-TW" altLang="zh-TW"/>
          </a:p>
        </p:txBody>
      </p:sp>
      <p:sp>
        <p:nvSpPr>
          <p:cNvPr id="7" name="投影片編號版面配置區 17"/>
          <p:cNvSpPr>
            <a:spLocks noGrp="1"/>
          </p:cNvSpPr>
          <p:nvPr>
            <p:ph type="sldNum" sz="quarter" idx="12"/>
          </p:nvPr>
        </p:nvSpPr>
        <p:spPr/>
        <p:txBody>
          <a:bodyPr/>
          <a:lstStyle>
            <a:lvl1pPr>
              <a:defRPr/>
            </a:lvl1pPr>
          </a:lstStyle>
          <a:p>
            <a:pPr>
              <a:defRPr/>
            </a:pPr>
            <a:fld id="{3FC110FC-30DC-49E9-88E0-C7FE90A190CF}" type="slidenum">
              <a:rPr lang="en-US" altLang="zh-TW"/>
              <a:pPr>
                <a:defRPr/>
              </a:pPr>
              <a:t>‹#›</a:t>
            </a:fld>
            <a:endParaRPr lang="en-US" altLang="zh-TW"/>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704088"/>
            <a:ext cx="8229600" cy="1143000"/>
          </a:xfrm>
        </p:spPr>
        <p:txBody>
          <a:bodyPr/>
          <a:lstStyle>
            <a:lvl1pPr>
              <a:defRPr/>
            </a:lvl1pPr>
          </a:lstStyle>
          <a:p>
            <a:r>
              <a:rPr lang="zh-TW" altLang="en-US" smtClean="0"/>
              <a:t>按一下以編輯母片標題樣式</a:t>
            </a:r>
            <a:endParaRPr lang="en-US"/>
          </a:p>
        </p:txBody>
      </p:sp>
      <p:sp>
        <p:nvSpPr>
          <p:cNvPr id="3" name="文字版面配置區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4" name="文字版面配置區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5" name="內容版面配置區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6" name="內容版面配置區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7" name="日期版面配置區 9"/>
          <p:cNvSpPr>
            <a:spLocks noGrp="1"/>
          </p:cNvSpPr>
          <p:nvPr>
            <p:ph type="dt" sz="half" idx="10"/>
          </p:nvPr>
        </p:nvSpPr>
        <p:spPr/>
        <p:txBody>
          <a:bodyPr/>
          <a:lstStyle>
            <a:lvl1pPr>
              <a:defRPr/>
            </a:lvl1pPr>
          </a:lstStyle>
          <a:p>
            <a:pPr>
              <a:defRPr/>
            </a:pPr>
            <a:endParaRPr lang="zh-TW" altLang="zh-TW"/>
          </a:p>
        </p:txBody>
      </p:sp>
      <p:sp>
        <p:nvSpPr>
          <p:cNvPr id="9" name="投影片編號版面配置區 17"/>
          <p:cNvSpPr>
            <a:spLocks noGrp="1"/>
          </p:cNvSpPr>
          <p:nvPr>
            <p:ph type="sldNum" sz="quarter" idx="12"/>
          </p:nvPr>
        </p:nvSpPr>
        <p:spPr/>
        <p:txBody>
          <a:bodyPr/>
          <a:lstStyle>
            <a:lvl1pPr>
              <a:defRPr/>
            </a:lvl1pPr>
          </a:lstStyle>
          <a:p>
            <a:pPr>
              <a:defRPr/>
            </a:pPr>
            <a:fld id="{984D7DF2-CE2E-4DA1-98B4-4E7B9E969820}" type="slidenum">
              <a:rPr lang="en-US" altLang="zh-TW"/>
              <a:pPr>
                <a:defRPr/>
              </a:pPr>
              <a:t>‹#›</a:t>
            </a:fld>
            <a:endParaRPr lang="en-US" altLang="zh-TW"/>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zh-TW" altLang="en-US" smtClean="0"/>
              <a:t>按一下以編輯母片標題樣式</a:t>
            </a:r>
            <a:endParaRPr lang="en-US"/>
          </a:p>
        </p:txBody>
      </p:sp>
      <p:sp>
        <p:nvSpPr>
          <p:cNvPr id="3" name="日期版面配置區 9"/>
          <p:cNvSpPr>
            <a:spLocks noGrp="1"/>
          </p:cNvSpPr>
          <p:nvPr>
            <p:ph type="dt" sz="half" idx="10"/>
          </p:nvPr>
        </p:nvSpPr>
        <p:spPr/>
        <p:txBody>
          <a:bodyPr/>
          <a:lstStyle>
            <a:lvl1pPr>
              <a:defRPr/>
            </a:lvl1pPr>
          </a:lstStyle>
          <a:p>
            <a:pPr>
              <a:defRPr/>
            </a:pPr>
            <a:endParaRPr lang="zh-TW" altLang="zh-TW"/>
          </a:p>
        </p:txBody>
      </p:sp>
      <p:sp>
        <p:nvSpPr>
          <p:cNvPr id="5" name="投影片編號版面配置區 17"/>
          <p:cNvSpPr>
            <a:spLocks noGrp="1"/>
          </p:cNvSpPr>
          <p:nvPr>
            <p:ph type="sldNum" sz="quarter" idx="12"/>
          </p:nvPr>
        </p:nvSpPr>
        <p:spPr/>
        <p:txBody>
          <a:bodyPr/>
          <a:lstStyle>
            <a:lvl1pPr>
              <a:defRPr/>
            </a:lvl1pPr>
          </a:lstStyle>
          <a:p>
            <a:pPr>
              <a:defRPr/>
            </a:pPr>
            <a:fld id="{88D296D4-36E3-4EF1-9EA2-EA1F6D532100}" type="slidenum">
              <a:rPr lang="en-US" altLang="zh-TW"/>
              <a:pPr>
                <a:defRPr/>
              </a:pPr>
              <a:t>‹#›</a:t>
            </a:fld>
            <a:endParaRPr lang="en-US" altLang="zh-TW"/>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9"/>
          <p:cNvSpPr>
            <a:spLocks noGrp="1"/>
          </p:cNvSpPr>
          <p:nvPr>
            <p:ph type="dt" sz="half" idx="10"/>
          </p:nvPr>
        </p:nvSpPr>
        <p:spPr/>
        <p:txBody>
          <a:bodyPr/>
          <a:lstStyle>
            <a:lvl1pPr>
              <a:defRPr/>
            </a:lvl1pPr>
          </a:lstStyle>
          <a:p>
            <a:pPr>
              <a:defRPr/>
            </a:pPr>
            <a:endParaRPr lang="zh-TW" altLang="zh-TW"/>
          </a:p>
        </p:txBody>
      </p:sp>
      <p:sp>
        <p:nvSpPr>
          <p:cNvPr id="4" name="投影片編號版面配置區 17"/>
          <p:cNvSpPr>
            <a:spLocks noGrp="1"/>
          </p:cNvSpPr>
          <p:nvPr>
            <p:ph type="sldNum" sz="quarter" idx="12"/>
          </p:nvPr>
        </p:nvSpPr>
        <p:spPr/>
        <p:txBody>
          <a:bodyPr/>
          <a:lstStyle>
            <a:lvl1pPr>
              <a:defRPr/>
            </a:lvl1pPr>
          </a:lstStyle>
          <a:p>
            <a:pPr>
              <a:defRPr/>
            </a:pPr>
            <a:fld id="{538699EE-0CD2-47A9-A675-1BF872BC063C}" type="slidenum">
              <a:rPr lang="en-US" altLang="zh-TW"/>
              <a:pPr>
                <a:defRPr/>
              </a:pPr>
              <a:t>‹#›</a:t>
            </a:fld>
            <a:endParaRPr lang="en-US" altLang="zh-TW"/>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zh-TW" altLang="en-US" smtClean="0"/>
              <a:t>按一下以編輯母片標題樣式</a:t>
            </a:r>
            <a:endParaRPr lang="en-US"/>
          </a:p>
        </p:txBody>
      </p:sp>
      <p:sp>
        <p:nvSpPr>
          <p:cNvPr id="3" name="文字版面配置區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TW" altLang="en-US" smtClean="0"/>
              <a:t>按一下以編輯母片文字樣式</a:t>
            </a:r>
          </a:p>
        </p:txBody>
      </p:sp>
      <p:sp>
        <p:nvSpPr>
          <p:cNvPr id="4" name="內容版面配置區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日期版面配置區 9"/>
          <p:cNvSpPr>
            <a:spLocks noGrp="1"/>
          </p:cNvSpPr>
          <p:nvPr>
            <p:ph type="dt" sz="half" idx="10"/>
          </p:nvPr>
        </p:nvSpPr>
        <p:spPr/>
        <p:txBody>
          <a:bodyPr/>
          <a:lstStyle>
            <a:lvl1pPr>
              <a:defRPr/>
            </a:lvl1pPr>
          </a:lstStyle>
          <a:p>
            <a:pPr>
              <a:defRPr/>
            </a:pPr>
            <a:endParaRPr lang="zh-TW" altLang="zh-TW"/>
          </a:p>
        </p:txBody>
      </p:sp>
      <p:sp>
        <p:nvSpPr>
          <p:cNvPr id="7" name="投影片編號版面配置區 17"/>
          <p:cNvSpPr>
            <a:spLocks noGrp="1"/>
          </p:cNvSpPr>
          <p:nvPr>
            <p:ph type="sldNum" sz="quarter" idx="12"/>
          </p:nvPr>
        </p:nvSpPr>
        <p:spPr/>
        <p:txBody>
          <a:bodyPr/>
          <a:lstStyle>
            <a:lvl1pPr>
              <a:defRPr/>
            </a:lvl1pPr>
          </a:lstStyle>
          <a:p>
            <a:pPr>
              <a:defRPr/>
            </a:pPr>
            <a:fld id="{28DD154A-4408-410B-8BD2-C6CF20262658}" type="slidenum">
              <a:rPr lang="en-US" altLang="zh-TW"/>
              <a:pPr>
                <a:defRPr/>
              </a:pPr>
              <a:t>‹#›</a:t>
            </a:fld>
            <a:endParaRPr lang="en-US" altLang="zh-TW"/>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5" name="剪去並圓角化單一角落矩形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ltLang="zh-TW">
              <a:solidFill>
                <a:srgbClr val="FFFFFF"/>
              </a:solidFill>
            </a:endParaRPr>
          </a:p>
        </p:txBody>
      </p:sp>
      <p:sp>
        <p:nvSpPr>
          <p:cNvPr id="6" name="直角三角形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ltLang="zh-TW">
              <a:solidFill>
                <a:srgbClr val="FFFFFF"/>
              </a:solidFill>
            </a:endParaRPr>
          </a:p>
        </p:txBody>
      </p:sp>
      <p:sp>
        <p:nvSpPr>
          <p:cNvPr id="7" name="手繪多邊形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tLang="zh-TW">
              <a:latin typeface="Constantia" pitchFamily="18" charset="0"/>
            </a:endParaRPr>
          </a:p>
        </p:txBody>
      </p:sp>
      <p:sp>
        <p:nvSpPr>
          <p:cNvPr id="8" name="手繪多邊形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tLang="zh-TW">
              <a:latin typeface="Constantia" pitchFamily="18" charset="0"/>
            </a:endParaRPr>
          </a:p>
        </p:txBody>
      </p:sp>
      <p:sp>
        <p:nvSpPr>
          <p:cNvPr id="2" name="標題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TW" altLang="en-US" smtClean="0"/>
              <a:t>按一下以編輯母片標題樣式</a:t>
            </a:r>
            <a:endParaRPr lang="en-US"/>
          </a:p>
        </p:txBody>
      </p:sp>
      <p:sp>
        <p:nvSpPr>
          <p:cNvPr id="4" name="文字版面配置區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TW" altLang="en-US" smtClean="0"/>
              <a:t>按一下以編輯母片文字樣式</a:t>
            </a:r>
          </a:p>
        </p:txBody>
      </p:sp>
      <p:sp>
        <p:nvSpPr>
          <p:cNvPr id="3" name="圖片版面配置區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TW" altLang="en-US" noProof="0" smtClean="0"/>
              <a:t>按一下圖示以新增圖片</a:t>
            </a:r>
            <a:endParaRPr lang="en-US" noProof="0" dirty="0"/>
          </a:p>
        </p:txBody>
      </p:sp>
      <p:sp>
        <p:nvSpPr>
          <p:cNvPr id="9" name="日期版面配置區 4"/>
          <p:cNvSpPr>
            <a:spLocks noGrp="1"/>
          </p:cNvSpPr>
          <p:nvPr>
            <p:ph type="dt" sz="half" idx="10"/>
          </p:nvPr>
        </p:nvSpPr>
        <p:spPr/>
        <p:txBody>
          <a:bodyPr/>
          <a:lstStyle>
            <a:lvl1pPr>
              <a:defRPr/>
            </a:lvl1pPr>
          </a:lstStyle>
          <a:p>
            <a:pPr>
              <a:defRPr/>
            </a:pPr>
            <a:endParaRPr lang="zh-TW" altLang="zh-TW"/>
          </a:p>
        </p:txBody>
      </p:sp>
      <p:sp>
        <p:nvSpPr>
          <p:cNvPr id="11" name="投影片編號版面配置區 6"/>
          <p:cNvSpPr>
            <a:spLocks noGrp="1"/>
          </p:cNvSpPr>
          <p:nvPr>
            <p:ph type="sldNum" sz="quarter" idx="12"/>
          </p:nvPr>
        </p:nvSpPr>
        <p:spPr>
          <a:xfrm>
            <a:off x="8077200" y="6356350"/>
            <a:ext cx="609600" cy="365125"/>
          </a:xfrm>
        </p:spPr>
        <p:txBody>
          <a:bodyPr/>
          <a:lstStyle>
            <a:lvl1pPr>
              <a:defRPr/>
            </a:lvl1pPr>
          </a:lstStyle>
          <a:p>
            <a:pPr>
              <a:defRPr/>
            </a:pPr>
            <a:fld id="{475860AE-67E5-460B-A995-C98C39D5584B}" type="slidenum">
              <a:rPr lang="en-US" altLang="zh-TW"/>
              <a:pPr>
                <a:defRPr/>
              </a:pPr>
              <a:t>‹#›</a:t>
            </a:fld>
            <a:endParaRPr lang="en-US" altLang="zh-TW"/>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手繪多邊形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tLang="zh-TW">
              <a:latin typeface="Constantia" pitchFamily="18" charset="0"/>
            </a:endParaRPr>
          </a:p>
        </p:txBody>
      </p:sp>
      <p:sp>
        <p:nvSpPr>
          <p:cNvPr id="8" name="手繪多邊形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tLang="zh-TW">
              <a:latin typeface="Constantia" pitchFamily="18" charset="0"/>
            </a:endParaRPr>
          </a:p>
        </p:txBody>
      </p:sp>
      <p:sp>
        <p:nvSpPr>
          <p:cNvPr id="35844" name="標題版面配置區 8"/>
          <p:cNvSpPr>
            <a:spLocks noGrp="1"/>
          </p:cNvSpPr>
          <p:nvPr>
            <p:ph type="title"/>
          </p:nvPr>
        </p:nvSpPr>
        <p:spPr bwMode="auto">
          <a:xfrm>
            <a:off x="457200" y="704850"/>
            <a:ext cx="8229600" cy="89535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zh-TW" altLang="en-US" smtClean="0"/>
              <a:t>按一下以編輯母片標題樣式</a:t>
            </a:r>
          </a:p>
        </p:txBody>
      </p:sp>
      <p:sp>
        <p:nvSpPr>
          <p:cNvPr id="35845" name="文字版面配置區 29"/>
          <p:cNvSpPr>
            <a:spLocks noGrp="1"/>
          </p:cNvSpPr>
          <p:nvPr>
            <p:ph type="body" idx="1"/>
          </p:nvPr>
        </p:nvSpPr>
        <p:spPr bwMode="auto">
          <a:xfrm>
            <a:off x="457200" y="1828800"/>
            <a:ext cx="82296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0" name="日期版面配置區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zh-TW" altLang="zh-TW"/>
          </a:p>
        </p:txBody>
      </p:sp>
      <p:sp>
        <p:nvSpPr>
          <p:cNvPr id="18" name="投影片編號版面配置區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a:defRPr/>
            </a:pPr>
            <a:fld id="{A94A1159-41CA-4D2F-B605-99F5BF056C4C}" type="slidenum">
              <a:rPr lang="en-US" altLang="zh-TW"/>
              <a:pPr>
                <a:defRPr/>
              </a:pPr>
              <a:t>‹#›</a:t>
            </a:fld>
            <a:endParaRPr lang="en-US" altLang="zh-TW"/>
          </a:p>
        </p:txBody>
      </p:sp>
      <p:grpSp>
        <p:nvGrpSpPr>
          <p:cNvPr id="35849" name="群組 1"/>
          <p:cNvGrpSpPr>
            <a:grpSpLocks/>
          </p:cNvGrpSpPr>
          <p:nvPr/>
        </p:nvGrpSpPr>
        <p:grpSpPr bwMode="auto">
          <a:xfrm>
            <a:off x="-19050" y="203200"/>
            <a:ext cx="9180513" cy="647700"/>
            <a:chOff x="-19045" y="216550"/>
            <a:chExt cx="9180548" cy="649224"/>
          </a:xfrm>
        </p:grpSpPr>
        <p:sp>
          <p:nvSpPr>
            <p:cNvPr id="12" name="手繪多邊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ltLang="zh-TW"/>
            </a:p>
          </p:txBody>
        </p:sp>
        <p:sp>
          <p:nvSpPr>
            <p:cNvPr id="13" name="手繪多邊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ltLang="zh-TW"/>
            </a:p>
          </p:txBody>
        </p:sp>
      </p:grpSp>
    </p:spTree>
  </p:cSld>
  <p:clrMap bg1="lt1" tx1="dk1" bg2="lt2" tx2="dk2" accent1="accent1" accent2="accent2" accent3="accent3" accent4="accent4" accent5="accent5" accent6="accent6" hlink="hlink" folHlink="folHlink"/>
  <p:sldLayoutIdLst>
    <p:sldLayoutId id="2147483820" r:id="rId1"/>
    <p:sldLayoutId id="2147483812" r:id="rId2"/>
    <p:sldLayoutId id="2147483821" r:id="rId3"/>
    <p:sldLayoutId id="2147483813" r:id="rId4"/>
    <p:sldLayoutId id="2147483814" r:id="rId5"/>
    <p:sldLayoutId id="2147483815" r:id="rId6"/>
    <p:sldLayoutId id="2147483816" r:id="rId7"/>
    <p:sldLayoutId id="2147483817" r:id="rId8"/>
    <p:sldLayoutId id="2147483822" r:id="rId9"/>
  </p:sldLayoutIdLst>
  <p:timing>
    <p:tnLst>
      <p:par>
        <p:cTn id="1" dur="indefinite" restart="never" nodeType="tmRoot"/>
      </p:par>
    </p:tnLst>
  </p:timing>
  <p:hf hdr="0" ftr="0" dt="0"/>
  <p:txStyles>
    <p:titleStyle>
      <a:lvl1pPr algn="l" rtl="0" eaLnBrk="0" fontAlgn="base" hangingPunct="0">
        <a:spcBef>
          <a:spcPct val="0"/>
        </a:spcBef>
        <a:spcAft>
          <a:spcPct val="0"/>
        </a:spcAft>
        <a:defRPr sz="4400" b="1" kern="1200">
          <a:solidFill>
            <a:schemeClr val="tx2"/>
          </a:solidFill>
          <a:latin typeface="Verdana" pitchFamily="34" charset="0"/>
          <a:ea typeface="+mj-ea"/>
          <a:cs typeface="+mj-cs"/>
        </a:defRPr>
      </a:lvl1pPr>
      <a:lvl2pPr algn="l" rtl="0" eaLnBrk="0" fontAlgn="base" hangingPunct="0">
        <a:spcBef>
          <a:spcPct val="0"/>
        </a:spcBef>
        <a:spcAft>
          <a:spcPct val="0"/>
        </a:spcAft>
        <a:defRPr sz="4400" b="1">
          <a:solidFill>
            <a:schemeClr val="tx2"/>
          </a:solidFill>
          <a:latin typeface="Verdana" pitchFamily="34" charset="0"/>
        </a:defRPr>
      </a:lvl2pPr>
      <a:lvl3pPr algn="l" rtl="0" eaLnBrk="0" fontAlgn="base" hangingPunct="0">
        <a:spcBef>
          <a:spcPct val="0"/>
        </a:spcBef>
        <a:spcAft>
          <a:spcPct val="0"/>
        </a:spcAft>
        <a:defRPr sz="4400" b="1">
          <a:solidFill>
            <a:schemeClr val="tx2"/>
          </a:solidFill>
          <a:latin typeface="Verdana" pitchFamily="34" charset="0"/>
        </a:defRPr>
      </a:lvl3pPr>
      <a:lvl4pPr algn="l" rtl="0" eaLnBrk="0" fontAlgn="base" hangingPunct="0">
        <a:spcBef>
          <a:spcPct val="0"/>
        </a:spcBef>
        <a:spcAft>
          <a:spcPct val="0"/>
        </a:spcAft>
        <a:defRPr sz="4400" b="1">
          <a:solidFill>
            <a:schemeClr val="tx2"/>
          </a:solidFill>
          <a:latin typeface="Verdana" pitchFamily="34" charset="0"/>
        </a:defRPr>
      </a:lvl4pPr>
      <a:lvl5pPr algn="l" rtl="0" eaLnBrk="0" fontAlgn="base" hangingPunct="0">
        <a:spcBef>
          <a:spcPct val="0"/>
        </a:spcBef>
        <a:spcAft>
          <a:spcPct val="0"/>
        </a:spcAft>
        <a:defRPr sz="4400" b="1">
          <a:solidFill>
            <a:schemeClr val="tx2"/>
          </a:solidFill>
          <a:latin typeface="Verdana" pitchFamily="34" charset="0"/>
        </a:defRPr>
      </a:lvl5pPr>
      <a:lvl6pPr marL="457200" algn="l" rtl="0" fontAlgn="base">
        <a:spcBef>
          <a:spcPct val="0"/>
        </a:spcBef>
        <a:spcAft>
          <a:spcPct val="0"/>
        </a:spcAft>
        <a:defRPr sz="4400" b="1">
          <a:solidFill>
            <a:schemeClr val="tx2"/>
          </a:solidFill>
          <a:latin typeface="Verdana" pitchFamily="34" charset="0"/>
        </a:defRPr>
      </a:lvl6pPr>
      <a:lvl7pPr marL="914400" algn="l" rtl="0" fontAlgn="base">
        <a:spcBef>
          <a:spcPct val="0"/>
        </a:spcBef>
        <a:spcAft>
          <a:spcPct val="0"/>
        </a:spcAft>
        <a:defRPr sz="4400" b="1">
          <a:solidFill>
            <a:schemeClr val="tx2"/>
          </a:solidFill>
          <a:latin typeface="Verdana" pitchFamily="34" charset="0"/>
        </a:defRPr>
      </a:lvl7pPr>
      <a:lvl8pPr marL="1371600" algn="l" rtl="0" fontAlgn="base">
        <a:spcBef>
          <a:spcPct val="0"/>
        </a:spcBef>
        <a:spcAft>
          <a:spcPct val="0"/>
        </a:spcAft>
        <a:defRPr sz="4400" b="1">
          <a:solidFill>
            <a:schemeClr val="tx2"/>
          </a:solidFill>
          <a:latin typeface="Verdana" pitchFamily="34" charset="0"/>
        </a:defRPr>
      </a:lvl8pPr>
      <a:lvl9pPr marL="1828800" algn="l" rtl="0" fontAlgn="base">
        <a:spcBef>
          <a:spcPct val="0"/>
        </a:spcBef>
        <a:spcAft>
          <a:spcPct val="0"/>
        </a:spcAft>
        <a:defRPr sz="4400" b="1">
          <a:solidFill>
            <a:schemeClr val="tx2"/>
          </a:solidFill>
          <a:latin typeface="Verdana"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5.wmf"/><Relationship Id="rId5" Type="http://schemas.openxmlformats.org/officeDocument/2006/relationships/oleObject" Target="../embeddings/oleObject2.bin"/><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notesSlide" Target="../notesSlides/notesSlide16.xml"/><Relationship Id="rId7" Type="http://schemas.openxmlformats.org/officeDocument/2006/relationships/image" Target="../media/image1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7.wmf"/><Relationship Id="rId4" Type="http://schemas.openxmlformats.org/officeDocument/2006/relationships/oleObject" Target="../embeddings/oleObject3.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0.wmf"/><Relationship Id="rId4" Type="http://schemas.openxmlformats.org/officeDocument/2006/relationships/oleObject" Target="../embeddings/oleObject5.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1.wmf"/><Relationship Id="rId4" Type="http://schemas.openxmlformats.org/officeDocument/2006/relationships/oleObject" Target="../embeddings/oleObject6.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3.wmf"/><Relationship Id="rId4" Type="http://schemas.openxmlformats.org/officeDocument/2006/relationships/oleObject" Target="../embeddings/oleObject7.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4.wmf"/><Relationship Id="rId4" Type="http://schemas.openxmlformats.org/officeDocument/2006/relationships/oleObject" Target="../embeddings/oleObject8.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5.wmf"/><Relationship Id="rId4" Type="http://schemas.openxmlformats.org/officeDocument/2006/relationships/oleObject" Target="../embeddings/oleObject9.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6.wmf"/><Relationship Id="rId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7.png"/><Relationship Id="rId5" Type="http://schemas.openxmlformats.org/officeDocument/2006/relationships/image" Target="../media/image29.wmf"/><Relationship Id="rId4" Type="http://schemas.openxmlformats.org/officeDocument/2006/relationships/oleObject" Target="../embeddings/oleObject11.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3.bin"/><Relationship Id="rId5" Type="http://schemas.openxmlformats.org/officeDocument/2006/relationships/image" Target="../media/image30.wmf"/><Relationship Id="rId4" Type="http://schemas.openxmlformats.org/officeDocument/2006/relationships/oleObject" Target="../embeddings/oleObject12.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15.bin"/><Relationship Id="rId5" Type="http://schemas.openxmlformats.org/officeDocument/2006/relationships/image" Target="../media/image32.wmf"/><Relationship Id="rId4" Type="http://schemas.openxmlformats.org/officeDocument/2006/relationships/oleObject" Target="../embeddings/oleObject14.bin"/></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17.bin"/><Relationship Id="rId5" Type="http://schemas.openxmlformats.org/officeDocument/2006/relationships/image" Target="../media/image36.wmf"/><Relationship Id="rId4" Type="http://schemas.openxmlformats.org/officeDocument/2006/relationships/oleObject" Target="../embeddings/oleObject16.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19.bin"/><Relationship Id="rId5" Type="http://schemas.openxmlformats.org/officeDocument/2006/relationships/image" Target="../media/image38.wmf"/><Relationship Id="rId4" Type="http://schemas.openxmlformats.org/officeDocument/2006/relationships/oleObject" Target="../embeddings/oleObject18.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40.wmf"/><Relationship Id="rId4" Type="http://schemas.openxmlformats.org/officeDocument/2006/relationships/oleObject" Target="../embeddings/oleObject20.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42.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22.bin"/><Relationship Id="rId5" Type="http://schemas.openxmlformats.org/officeDocument/2006/relationships/image" Target="../media/image41.wmf"/><Relationship Id="rId4" Type="http://schemas.openxmlformats.org/officeDocument/2006/relationships/oleObject" Target="../embeddings/oleObject21.bin"/></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50.xml"/><Relationship Id="rId7" Type="http://schemas.openxmlformats.org/officeDocument/2006/relationships/image" Target="../media/image46.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24.bin"/><Relationship Id="rId11" Type="http://schemas.openxmlformats.org/officeDocument/2006/relationships/image" Target="../media/image48.wmf"/><Relationship Id="rId5" Type="http://schemas.openxmlformats.org/officeDocument/2006/relationships/image" Target="../media/image45.wmf"/><Relationship Id="rId10" Type="http://schemas.openxmlformats.org/officeDocument/2006/relationships/oleObject" Target="../embeddings/oleObject26.bin"/><Relationship Id="rId4" Type="http://schemas.openxmlformats.org/officeDocument/2006/relationships/oleObject" Target="../embeddings/oleObject23.bin"/><Relationship Id="rId9" Type="http://schemas.openxmlformats.org/officeDocument/2006/relationships/image" Target="../media/image47.wmf"/></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51.wmf"/><Relationship Id="rId13" Type="http://schemas.openxmlformats.org/officeDocument/2006/relationships/oleObject" Target="../embeddings/oleObject31.bin"/><Relationship Id="rId3" Type="http://schemas.openxmlformats.org/officeDocument/2006/relationships/notesSlide" Target="../notesSlides/notesSlide52.xml"/><Relationship Id="rId7" Type="http://schemas.openxmlformats.org/officeDocument/2006/relationships/oleObject" Target="../embeddings/oleObject28.bin"/><Relationship Id="rId12" Type="http://schemas.openxmlformats.org/officeDocument/2006/relationships/image" Target="../media/image53.w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50.wmf"/><Relationship Id="rId11" Type="http://schemas.openxmlformats.org/officeDocument/2006/relationships/oleObject" Target="../embeddings/oleObject30.bin"/><Relationship Id="rId5" Type="http://schemas.openxmlformats.org/officeDocument/2006/relationships/oleObject" Target="../embeddings/oleObject27.bin"/><Relationship Id="rId10" Type="http://schemas.openxmlformats.org/officeDocument/2006/relationships/image" Target="../media/image52.wmf"/><Relationship Id="rId4" Type="http://schemas.openxmlformats.org/officeDocument/2006/relationships/image" Target="../media/image49.png"/><Relationship Id="rId9" Type="http://schemas.openxmlformats.org/officeDocument/2006/relationships/oleObject" Target="../embeddings/oleObject29.bin"/><Relationship Id="rId14" Type="http://schemas.openxmlformats.org/officeDocument/2006/relationships/image" Target="../media/image54.wmf"/></Relationships>
</file>

<file path=ppt/slides/_rels/slide69.xml.rels><?xml version="1.0" encoding="UTF-8" standalone="yes"?>
<Relationships xmlns="http://schemas.openxmlformats.org/package/2006/relationships"><Relationship Id="rId8" Type="http://schemas.openxmlformats.org/officeDocument/2006/relationships/image" Target="../media/image56.wmf"/><Relationship Id="rId13" Type="http://schemas.openxmlformats.org/officeDocument/2006/relationships/oleObject" Target="../embeddings/oleObject36.bin"/><Relationship Id="rId3" Type="http://schemas.openxmlformats.org/officeDocument/2006/relationships/notesSlide" Target="../notesSlides/notesSlide53.xml"/><Relationship Id="rId7" Type="http://schemas.openxmlformats.org/officeDocument/2006/relationships/oleObject" Target="../embeddings/oleObject33.bin"/><Relationship Id="rId12" Type="http://schemas.openxmlformats.org/officeDocument/2006/relationships/image" Target="../media/image58.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55.wmf"/><Relationship Id="rId11" Type="http://schemas.openxmlformats.org/officeDocument/2006/relationships/oleObject" Target="../embeddings/oleObject35.bin"/><Relationship Id="rId5" Type="http://schemas.openxmlformats.org/officeDocument/2006/relationships/oleObject" Target="../embeddings/oleObject32.bin"/><Relationship Id="rId10" Type="http://schemas.openxmlformats.org/officeDocument/2006/relationships/image" Target="../media/image57.wmf"/><Relationship Id="rId4" Type="http://schemas.openxmlformats.org/officeDocument/2006/relationships/image" Target="../media/image49.png"/><Relationship Id="rId9" Type="http://schemas.openxmlformats.org/officeDocument/2006/relationships/oleObject" Target="../embeddings/oleObject34.bin"/><Relationship Id="rId14" Type="http://schemas.openxmlformats.org/officeDocument/2006/relationships/image" Target="../media/image59.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notesSlide" Target="../notesSlides/notesSlide54.xml"/><Relationship Id="rId7" Type="http://schemas.openxmlformats.org/officeDocument/2006/relationships/image" Target="../media/image61.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38.bin"/><Relationship Id="rId5" Type="http://schemas.openxmlformats.org/officeDocument/2006/relationships/image" Target="../media/image60.wmf"/><Relationship Id="rId4" Type="http://schemas.openxmlformats.org/officeDocument/2006/relationships/oleObject" Target="../embeddings/oleObject37.bin"/><Relationship Id="rId9" Type="http://schemas.openxmlformats.org/officeDocument/2006/relationships/image" Target="../media/image62.wmf"/></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63.wmf"/><Relationship Id="rId4" Type="http://schemas.openxmlformats.org/officeDocument/2006/relationships/oleObject" Target="../embeddings/oleObject40.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65.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42.bin"/><Relationship Id="rId5" Type="http://schemas.openxmlformats.org/officeDocument/2006/relationships/image" Target="../media/image64.wmf"/><Relationship Id="rId4" Type="http://schemas.openxmlformats.org/officeDocument/2006/relationships/oleObject" Target="../embeddings/oleObject41.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notesSlide" Target="../notesSlides/notesSlide58.xml"/><Relationship Id="rId7" Type="http://schemas.openxmlformats.org/officeDocument/2006/relationships/image" Target="../media/image67.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44.bin"/><Relationship Id="rId5" Type="http://schemas.openxmlformats.org/officeDocument/2006/relationships/image" Target="../media/image66.wmf"/><Relationship Id="rId4" Type="http://schemas.openxmlformats.org/officeDocument/2006/relationships/oleObject" Target="../embeddings/oleObject43.bin"/><Relationship Id="rId9" Type="http://schemas.openxmlformats.org/officeDocument/2006/relationships/image" Target="../media/image68.wmf"/></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70.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47.bin"/><Relationship Id="rId5" Type="http://schemas.openxmlformats.org/officeDocument/2006/relationships/image" Target="../media/image69.wmf"/><Relationship Id="rId4" Type="http://schemas.openxmlformats.org/officeDocument/2006/relationships/oleObject" Target="../embeddings/oleObject46.bin"/></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notesSlide" Target="../notesSlides/notesSlide60.xml"/><Relationship Id="rId7" Type="http://schemas.openxmlformats.org/officeDocument/2006/relationships/image" Target="../media/image72.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49.bin"/><Relationship Id="rId5" Type="http://schemas.openxmlformats.org/officeDocument/2006/relationships/image" Target="../media/image71.wmf"/><Relationship Id="rId4" Type="http://schemas.openxmlformats.org/officeDocument/2006/relationships/oleObject" Target="../embeddings/oleObject48.bin"/><Relationship Id="rId9" Type="http://schemas.openxmlformats.org/officeDocument/2006/relationships/image" Target="../media/image73.wmf"/></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notesSlide" Target="../notesSlides/notesSlide61.xml"/><Relationship Id="rId7" Type="http://schemas.openxmlformats.org/officeDocument/2006/relationships/image" Target="../media/image75.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52.bin"/><Relationship Id="rId5" Type="http://schemas.openxmlformats.org/officeDocument/2006/relationships/image" Target="../media/image74.wmf"/><Relationship Id="rId4" Type="http://schemas.openxmlformats.org/officeDocument/2006/relationships/oleObject" Target="../embeddings/oleObject51.bin"/><Relationship Id="rId9" Type="http://schemas.openxmlformats.org/officeDocument/2006/relationships/image" Target="../media/image76.wmf"/></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image" Target="../media/image78.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55.bin"/><Relationship Id="rId5" Type="http://schemas.openxmlformats.org/officeDocument/2006/relationships/image" Target="../media/image77.wmf"/><Relationship Id="rId4" Type="http://schemas.openxmlformats.org/officeDocument/2006/relationships/oleObject" Target="../embeddings/oleObject54.bin"/></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image" Target="../media/image80.w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57.bin"/><Relationship Id="rId5" Type="http://schemas.openxmlformats.org/officeDocument/2006/relationships/image" Target="../media/image79.wmf"/><Relationship Id="rId4" Type="http://schemas.openxmlformats.org/officeDocument/2006/relationships/oleObject" Target="../embeddings/oleObject56.bin"/></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notesSlide" Target="../notesSlides/notesSlide64.xml"/><Relationship Id="rId7" Type="http://schemas.openxmlformats.org/officeDocument/2006/relationships/image" Target="../media/image82.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59.bin"/><Relationship Id="rId5" Type="http://schemas.openxmlformats.org/officeDocument/2006/relationships/image" Target="../media/image81.wmf"/><Relationship Id="rId4" Type="http://schemas.openxmlformats.org/officeDocument/2006/relationships/oleObject" Target="../embeddings/oleObject58.bin"/><Relationship Id="rId9" Type="http://schemas.openxmlformats.org/officeDocument/2006/relationships/image" Target="../media/image83.wmf"/></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84.wmf"/><Relationship Id="rId4" Type="http://schemas.openxmlformats.org/officeDocument/2006/relationships/oleObject" Target="../embeddings/oleObject61.bin"/></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31.vml"/><Relationship Id="rId4" Type="http://schemas.openxmlformats.org/officeDocument/2006/relationships/image" Target="../media/image86.w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89.wmf"/><Relationship Id="rId5" Type="http://schemas.openxmlformats.org/officeDocument/2006/relationships/oleObject" Target="../embeddings/oleObject64.bin"/><Relationship Id="rId4" Type="http://schemas.openxmlformats.org/officeDocument/2006/relationships/image" Target="../media/image88.wmf"/></Relationships>
</file>

<file path=ppt/slides/_rels/slide9.xml.rels><?xml version="1.0" encoding="UTF-8" standalone="yes"?>
<Relationships xmlns="http://schemas.openxmlformats.org/package/2006/relationships"><Relationship Id="rId3" Type="http://schemas.openxmlformats.org/officeDocument/2006/relationships/hyperlink" Target="https://www.ptt.cc/bbs/TY_Research/M.1438530527.A.9D9.html"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image" Target="../media/image90.w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oleObject" Target="../embeddings/oleObject66.bin"/><Relationship Id="rId7"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92.wmf"/><Relationship Id="rId5" Type="http://schemas.openxmlformats.org/officeDocument/2006/relationships/oleObject" Target="../embeddings/oleObject67.bin"/><Relationship Id="rId4" Type="http://schemas.openxmlformats.org/officeDocument/2006/relationships/image" Target="../media/image91.wmf"/></Relationships>
</file>

<file path=ppt/slides/_rels/slide9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vmlDrawing" Target="../drawings/vmlDrawing35.vml"/><Relationship Id="rId4" Type="http://schemas.openxmlformats.org/officeDocument/2006/relationships/image" Target="../media/image97.wmf"/></Relationships>
</file>

<file path=ppt/slides/_rels/slide9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40000"/>
                <a:lumOff val="60000"/>
              </a:schemeClr>
            </a:gs>
            <a:gs pos="25000">
              <a:schemeClr val="bg2">
                <a:tint val="83000"/>
                <a:satMod val="320000"/>
              </a:schemeClr>
            </a:gs>
            <a:gs pos="100000">
              <a:schemeClr val="bg2">
                <a:shade val="15000"/>
                <a:satMod val="320000"/>
              </a:schemeClr>
            </a:gs>
          </a:gsLst>
          <a:path path="circle">
            <a:fillToRect l="10000" t="110000" r="10000" b="100000"/>
          </a:path>
        </a:gra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ctrTitle"/>
          </p:nvPr>
        </p:nvSpPr>
        <p:spPr>
          <a:xfrm>
            <a:off x="533400" y="1371600"/>
            <a:ext cx="7162800" cy="1828800"/>
          </a:xfrm>
        </p:spPr>
        <p:txBody>
          <a:bodyPr/>
          <a:lstStyle/>
          <a:p>
            <a:pPr algn="l" eaLnBrk="1" fontAlgn="auto" hangingPunct="1">
              <a:spcAft>
                <a:spcPts val="0"/>
              </a:spcAft>
              <a:defRPr/>
            </a:pPr>
            <a:r>
              <a:rPr lang="en-US" altLang="zh-TW" dirty="0" smtClean="0">
                <a:ea typeface="新細明體" charset="-120"/>
              </a:rPr>
              <a:t>Chapter 4</a:t>
            </a:r>
          </a:p>
        </p:txBody>
      </p:sp>
      <p:sp>
        <p:nvSpPr>
          <p:cNvPr id="35843" name="Rectangle 3"/>
          <p:cNvSpPr>
            <a:spLocks noGrp="1" noChangeArrowheads="1"/>
          </p:cNvSpPr>
          <p:nvPr>
            <p:ph type="subTitle" idx="1"/>
          </p:nvPr>
        </p:nvSpPr>
        <p:spPr>
          <a:xfrm>
            <a:off x="685800" y="3962400"/>
            <a:ext cx="6019800" cy="1371600"/>
          </a:xfrm>
        </p:spPr>
        <p:txBody>
          <a:bodyPr/>
          <a:lstStyle/>
          <a:p>
            <a:pPr marR="0" algn="l" eaLnBrk="1" hangingPunct="1">
              <a:lnSpc>
                <a:spcPct val="90000"/>
              </a:lnSpc>
              <a:defRPr/>
            </a:pPr>
            <a:r>
              <a:rPr lang="en-US" altLang="zh-TW" sz="4000" dirty="0" smtClean="0">
                <a:effectLst>
                  <a:outerShdw blurRad="38100" dist="38100" dir="2700000" algn="tl">
                    <a:srgbClr val="FFFFFF"/>
                  </a:outerShdw>
                </a:effectLst>
              </a:rPr>
              <a:t>Probability </a:t>
            </a:r>
          </a:p>
          <a:p>
            <a:pPr marR="0" algn="l" eaLnBrk="1" hangingPunct="1">
              <a:lnSpc>
                <a:spcPct val="90000"/>
              </a:lnSpc>
              <a:defRPr/>
            </a:pPr>
            <a:r>
              <a:rPr lang="en-US" altLang="zh-TW" sz="4000" dirty="0" smtClean="0">
                <a:effectLst>
                  <a:outerShdw blurRad="38100" dist="38100" dir="2700000" algn="tl">
                    <a:srgbClr val="FFFFFF"/>
                  </a:outerShdw>
                </a:effectLst>
              </a:rPr>
              <a:t>and Counting Rules</a:t>
            </a:r>
          </a:p>
        </p:txBody>
      </p:sp>
      <p:sp>
        <p:nvSpPr>
          <p:cNvPr id="5" name="投影片編號版面配置區 4"/>
          <p:cNvSpPr>
            <a:spLocks noGrp="1"/>
          </p:cNvSpPr>
          <p:nvPr>
            <p:ph type="sldNum" sz="quarter" idx="12"/>
          </p:nvPr>
        </p:nvSpPr>
        <p:spPr/>
        <p:txBody>
          <a:bodyPr/>
          <a:lstStyle/>
          <a:p>
            <a:pPr>
              <a:defRPr/>
            </a:pPr>
            <a:fld id="{F4D50EBD-24C5-42E1-9789-CDE5A3BFF030}" type="slidenum">
              <a:rPr lang="en-US" altLang="zh-TW" smtClean="0"/>
              <a:pPr>
                <a:defRPr/>
              </a:pPr>
              <a:t>1</a:t>
            </a:fld>
            <a:endParaRPr lang="en-US" altLang="zh-TW"/>
          </a:p>
        </p:txBody>
      </p:sp>
      <p:pic>
        <p:nvPicPr>
          <p:cNvPr id="6"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1200" y="1066800"/>
            <a:ext cx="2920754" cy="35814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457200" y="533400"/>
            <a:ext cx="8305800" cy="819912"/>
          </a:xfrm>
        </p:spPr>
        <p:txBody>
          <a:bodyPr>
            <a:normAutofit/>
          </a:bodyPr>
          <a:lstStyle/>
          <a:p>
            <a:r>
              <a:rPr lang="zh-TW" altLang="en-US" sz="3600" b="1" dirty="0" smtClean="0"/>
              <a:t>蘇迪勒颱風路徑預測</a:t>
            </a:r>
            <a:endParaRPr lang="zh-TW" altLang="en-US" sz="3600" b="1" dirty="0"/>
          </a:p>
        </p:txBody>
      </p:sp>
      <p:sp>
        <p:nvSpPr>
          <p:cNvPr id="5" name="投影片編號版面配置區 4"/>
          <p:cNvSpPr>
            <a:spLocks noGrp="1"/>
          </p:cNvSpPr>
          <p:nvPr>
            <p:ph type="sldNum" sz="quarter" idx="12"/>
          </p:nvPr>
        </p:nvSpPr>
        <p:spPr/>
        <p:txBody>
          <a:bodyPr/>
          <a:lstStyle/>
          <a:p>
            <a:pPr>
              <a:defRPr/>
            </a:pPr>
            <a:fld id="{DCA8EF45-15EA-4FDD-A169-F3ACD1DA2A72}" type="slidenum">
              <a:rPr lang="en-US" altLang="zh-TW" smtClean="0"/>
              <a:pPr>
                <a:defRPr/>
              </a:pPr>
              <a:t>10</a:t>
            </a:fld>
            <a:endParaRPr lang="en-US" altLang="zh-TW"/>
          </a:p>
        </p:txBody>
      </p:sp>
      <p:pic>
        <p:nvPicPr>
          <p:cNvPr id="167938" name="Picture 2" descr="http://twimg.edgesuite.net/images/ReNews/20150805/640_dd0c7248ff577e5da42eae267903310d.jpg"/>
          <p:cNvPicPr>
            <a:picLocks noChangeAspect="1" noChangeArrowheads="1"/>
          </p:cNvPicPr>
          <p:nvPr/>
        </p:nvPicPr>
        <p:blipFill>
          <a:blip r:embed="rId2" cstate="print"/>
          <a:srcRect/>
          <a:stretch>
            <a:fillRect/>
          </a:stretch>
        </p:blipFill>
        <p:spPr bwMode="auto">
          <a:xfrm>
            <a:off x="152400" y="1371600"/>
            <a:ext cx="5486400" cy="4551998"/>
          </a:xfrm>
          <a:prstGeom prst="rect">
            <a:avLst/>
          </a:prstGeom>
          <a:noFill/>
        </p:spPr>
      </p:pic>
      <p:pic>
        <p:nvPicPr>
          <p:cNvPr id="167946" name="Picture 10" descr="https://i.imgur.com/Yi76ZEC.png"/>
          <p:cNvPicPr>
            <a:picLocks noChangeAspect="1" noChangeArrowheads="1"/>
          </p:cNvPicPr>
          <p:nvPr/>
        </p:nvPicPr>
        <p:blipFill>
          <a:blip r:embed="rId3" cstate="print">
            <a:lum bright="-10000"/>
          </a:blip>
          <a:srcRect r="23892" b="27542"/>
          <a:stretch>
            <a:fillRect/>
          </a:stretch>
        </p:blipFill>
        <p:spPr bwMode="auto">
          <a:xfrm>
            <a:off x="304800" y="1066800"/>
            <a:ext cx="8610600" cy="5105400"/>
          </a:xfrm>
          <a:prstGeom prst="rect">
            <a:avLst/>
          </a:prstGeom>
          <a:noFill/>
        </p:spPr>
      </p:pic>
      <p:pic>
        <p:nvPicPr>
          <p:cNvPr id="167952" name="Picture 16" descr="http://img1.cna.com.tw/www/WebPhotos/Chart/20150809/18368541.jpg"/>
          <p:cNvPicPr>
            <a:picLocks noChangeAspect="1" noChangeArrowheads="1"/>
          </p:cNvPicPr>
          <p:nvPr/>
        </p:nvPicPr>
        <p:blipFill>
          <a:blip r:embed="rId4" cstate="print"/>
          <a:srcRect/>
          <a:stretch>
            <a:fillRect/>
          </a:stretch>
        </p:blipFill>
        <p:spPr bwMode="auto">
          <a:xfrm>
            <a:off x="914400" y="1295400"/>
            <a:ext cx="7315200" cy="528601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67946"/>
                                        </p:tgtEl>
                                        <p:attrNameLst>
                                          <p:attrName>style.visibility</p:attrName>
                                        </p:attrNameLst>
                                      </p:cBhvr>
                                      <p:to>
                                        <p:strVal val="visible"/>
                                      </p:to>
                                    </p:set>
                                    <p:animEffect transition="in" filter="box(in)">
                                      <p:cBhvr>
                                        <p:cTn id="7" dur="500"/>
                                        <p:tgtEl>
                                          <p:spTgt spid="16794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67952"/>
                                        </p:tgtEl>
                                        <p:attrNameLst>
                                          <p:attrName>style.visibility</p:attrName>
                                        </p:attrNameLst>
                                      </p:cBhvr>
                                      <p:to>
                                        <p:strVal val="visible"/>
                                      </p:to>
                                    </p:set>
                                    <p:animEffect transition="in" filter="box(in)">
                                      <p:cBhvr>
                                        <p:cTn id="12" dur="500"/>
                                        <p:tgtEl>
                                          <p:spTgt spid="167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Exercises</a:t>
            </a:r>
            <a:endParaRPr lang="zh-TW" altLang="en-US" dirty="0"/>
          </a:p>
        </p:txBody>
      </p:sp>
      <p:sp>
        <p:nvSpPr>
          <p:cNvPr id="3" name="內容版面配置區 2"/>
          <p:cNvSpPr>
            <a:spLocks noGrp="1"/>
          </p:cNvSpPr>
          <p:nvPr>
            <p:ph idx="1"/>
          </p:nvPr>
        </p:nvSpPr>
        <p:spPr/>
        <p:txBody>
          <a:bodyPr/>
          <a:lstStyle/>
          <a:p>
            <a:r>
              <a:rPr lang="en-US" altLang="zh-TW" dirty="0" smtClean="0">
                <a:latin typeface="Arial Unicode MS" pitchFamily="34" charset="-120"/>
                <a:ea typeface="Arial Unicode MS" pitchFamily="34" charset="-120"/>
                <a:cs typeface="Arial Unicode MS" pitchFamily="34" charset="-120"/>
              </a:rPr>
              <a:t>4-1</a:t>
            </a:r>
          </a:p>
          <a:p>
            <a:pPr lvl="1"/>
            <a:r>
              <a:rPr lang="en-US" altLang="zh-TW" dirty="0" smtClean="0">
                <a:latin typeface="Arial Unicode MS" pitchFamily="34" charset="-120"/>
                <a:ea typeface="Arial Unicode MS" pitchFamily="34" charset="-120"/>
                <a:cs typeface="Arial Unicode MS" pitchFamily="34" charset="-120"/>
              </a:rPr>
              <a:t>15, 16, 19, 21, 32, 35, 39, 44</a:t>
            </a:r>
          </a:p>
          <a:p>
            <a:r>
              <a:rPr lang="en-US" altLang="zh-TW" dirty="0" smtClean="0">
                <a:latin typeface="Arial Unicode MS" pitchFamily="34" charset="-120"/>
                <a:ea typeface="Arial Unicode MS" pitchFamily="34" charset="-120"/>
                <a:cs typeface="Arial Unicode MS" pitchFamily="34" charset="-120"/>
              </a:rPr>
              <a:t>4-2</a:t>
            </a:r>
          </a:p>
          <a:p>
            <a:pPr lvl="1"/>
            <a:r>
              <a:rPr lang="en-US" altLang="zh-TW" dirty="0" smtClean="0">
                <a:latin typeface="Arial Unicode MS" pitchFamily="34" charset="-120"/>
                <a:ea typeface="Arial Unicode MS" pitchFamily="34" charset="-120"/>
                <a:cs typeface="Arial Unicode MS" pitchFamily="34" charset="-120"/>
              </a:rPr>
              <a:t>4, 5, 11, 21, 27, 29, 32</a:t>
            </a:r>
          </a:p>
          <a:p>
            <a:r>
              <a:rPr lang="en-US" altLang="zh-TW" dirty="0" smtClean="0">
                <a:latin typeface="Arial Unicode MS" pitchFamily="34" charset="-120"/>
                <a:ea typeface="Arial Unicode MS" pitchFamily="34" charset="-120"/>
                <a:cs typeface="Arial Unicode MS" pitchFamily="34" charset="-120"/>
              </a:rPr>
              <a:t>4-3</a:t>
            </a:r>
          </a:p>
          <a:p>
            <a:pPr lvl="1"/>
            <a:r>
              <a:rPr lang="en-US" altLang="zh-TW" dirty="0" smtClean="0">
                <a:latin typeface="Arial Unicode MS" pitchFamily="34" charset="-120"/>
                <a:ea typeface="Arial Unicode MS" pitchFamily="34" charset="-120"/>
                <a:cs typeface="Arial Unicode MS" pitchFamily="34" charset="-120"/>
              </a:rPr>
              <a:t>1, 2, 8, 17, 18, 22, 27, 29, 34, 41, 52, 56</a:t>
            </a:r>
          </a:p>
        </p:txBody>
      </p:sp>
      <p:sp>
        <p:nvSpPr>
          <p:cNvPr id="5" name="投影片編號版面配置區 4"/>
          <p:cNvSpPr>
            <a:spLocks noGrp="1"/>
          </p:cNvSpPr>
          <p:nvPr>
            <p:ph type="sldNum" sz="quarter" idx="12"/>
          </p:nvPr>
        </p:nvSpPr>
        <p:spPr/>
        <p:txBody>
          <a:bodyPr/>
          <a:lstStyle/>
          <a:p>
            <a:pPr>
              <a:defRPr/>
            </a:pPr>
            <a:fld id="{DCA8EF45-15EA-4FDD-A169-F3ACD1DA2A72}" type="slidenum">
              <a:rPr lang="en-US" altLang="zh-TW" smtClean="0"/>
              <a:pPr>
                <a:defRPr/>
              </a:pPr>
              <a:t>100</a:t>
            </a:fld>
            <a:endParaRPr lang="en-US" altLang="zh-TW"/>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p:txBody>
          <a:bodyPr/>
          <a:lstStyle/>
          <a:p>
            <a:pPr eaLnBrk="1" fontAlgn="auto" hangingPunct="1">
              <a:spcAft>
                <a:spcPts val="0"/>
              </a:spcAft>
              <a:defRPr/>
            </a:pPr>
            <a:r>
              <a:rPr lang="en-US" altLang="zh-TW" dirty="0" smtClean="0"/>
              <a:t>Section 4-1</a:t>
            </a:r>
            <a:endParaRPr lang="zh-TW" altLang="en-US" dirty="0"/>
          </a:p>
        </p:txBody>
      </p:sp>
      <p:sp>
        <p:nvSpPr>
          <p:cNvPr id="6" name="副標題 5"/>
          <p:cNvSpPr>
            <a:spLocks noGrp="1"/>
          </p:cNvSpPr>
          <p:nvPr>
            <p:ph type="subTitle" idx="1"/>
          </p:nvPr>
        </p:nvSpPr>
        <p:spPr>
          <a:xfrm>
            <a:off x="533400" y="3810000"/>
            <a:ext cx="7854950" cy="1524000"/>
          </a:xfrm>
        </p:spPr>
        <p:txBody>
          <a:bodyPr/>
          <a:lstStyle/>
          <a:p>
            <a:pPr marR="0" eaLnBrk="1" hangingPunct="1">
              <a:defRPr/>
            </a:pPr>
            <a:r>
              <a:rPr lang="en-US" altLang="zh-TW" smtClean="0">
                <a:effectLst>
                  <a:outerShdw blurRad="38100" dist="38100" dir="2700000" algn="tl">
                    <a:srgbClr val="FFFFFF"/>
                  </a:outerShdw>
                </a:effectLst>
              </a:rPr>
              <a:t>Sample space &amp; probability</a:t>
            </a:r>
            <a:endParaRPr lang="zh-TW" altLang="en-US" smtClean="0">
              <a:effectLst>
                <a:outerShdw blurRad="38100" dist="38100" dir="2700000" algn="tl">
                  <a:srgbClr val="FFFFFF"/>
                </a:outerShdw>
              </a:effectLst>
            </a:endParaRPr>
          </a:p>
        </p:txBody>
      </p:sp>
      <p:sp>
        <p:nvSpPr>
          <p:cNvPr id="7" name="投影片編號版面配置區 6"/>
          <p:cNvSpPr>
            <a:spLocks noGrp="1"/>
          </p:cNvSpPr>
          <p:nvPr>
            <p:ph type="sldNum" sz="quarter" idx="12"/>
          </p:nvPr>
        </p:nvSpPr>
        <p:spPr/>
        <p:txBody>
          <a:bodyPr/>
          <a:lstStyle/>
          <a:p>
            <a:pPr>
              <a:defRPr/>
            </a:pPr>
            <a:fld id="{883E3EF5-A7DB-4435-AF8B-334A78D4AE6D}" type="slidenum">
              <a:rPr lang="en-US" altLang="zh-TW" smtClean="0"/>
              <a:pPr>
                <a:defRPr/>
              </a:pPr>
              <a:t>11</a:t>
            </a:fld>
            <a:endParaRPr lang="en-US" altLang="zh-TW"/>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304800"/>
            <a:ext cx="8229600" cy="990600"/>
          </a:xfrm>
        </p:spPr>
        <p:txBody>
          <a:bodyPr>
            <a:normAutofit/>
          </a:bodyPr>
          <a:lstStyle/>
          <a:p>
            <a:pPr algn="ctr" eaLnBrk="1" fontAlgn="auto" hangingPunct="1">
              <a:spcAft>
                <a:spcPts val="0"/>
              </a:spcAft>
              <a:defRPr/>
            </a:pPr>
            <a:r>
              <a:rPr lang="en-US" altLang="zh-TW" sz="4000" dirty="0" smtClean="0">
                <a:effectLst>
                  <a:outerShdw blurRad="38100" dist="38100" dir="2700000" algn="tl">
                    <a:srgbClr val="000000">
                      <a:alpha val="43137"/>
                    </a:srgbClr>
                  </a:outerShdw>
                </a:effectLst>
                <a:ea typeface="新細明體" charset="-120"/>
              </a:rPr>
              <a:t>Terminologies</a:t>
            </a:r>
          </a:p>
        </p:txBody>
      </p:sp>
      <p:sp>
        <p:nvSpPr>
          <p:cNvPr id="8195" name="Rectangle 3"/>
          <p:cNvSpPr>
            <a:spLocks noGrp="1" noChangeArrowheads="1"/>
          </p:cNvSpPr>
          <p:nvPr>
            <p:ph idx="1"/>
          </p:nvPr>
        </p:nvSpPr>
        <p:spPr>
          <a:xfrm>
            <a:off x="457200" y="1524000"/>
            <a:ext cx="8077200" cy="4724400"/>
          </a:xfrm>
        </p:spPr>
        <p:txBody>
          <a:bodyPr>
            <a:normAutofit lnSpcReduction="10000"/>
          </a:bodyPr>
          <a:lstStyle/>
          <a:p>
            <a:pPr marL="442913" indent="-263525" eaLnBrk="1" fontAlgn="auto" hangingPunct="1">
              <a:spcBef>
                <a:spcPts val="1200"/>
              </a:spcBef>
              <a:spcAft>
                <a:spcPts val="0"/>
              </a:spcAft>
              <a:buClr>
                <a:schemeClr val="accent3"/>
              </a:buClr>
              <a:buFont typeface="Wingdings 2"/>
              <a:buChar char=""/>
              <a:defRPr/>
            </a:pPr>
            <a:r>
              <a:rPr lang="en-US" altLang="zh-TW" b="1" dirty="0" smtClean="0">
                <a:solidFill>
                  <a:srgbClr val="000099"/>
                </a:solidFill>
                <a:effectLst>
                  <a:outerShdw blurRad="38100" dist="38100" dir="2700000" algn="tl">
                    <a:srgbClr val="C0C0C0"/>
                  </a:outerShdw>
                </a:effectLst>
              </a:rPr>
              <a:t>Probability experiment</a:t>
            </a:r>
            <a:r>
              <a:rPr lang="en-US" altLang="zh-TW" dirty="0" smtClean="0"/>
              <a:t> </a:t>
            </a:r>
          </a:p>
          <a:p>
            <a:pPr marL="640080" lvl="1" indent="-246888" eaLnBrk="1" fontAlgn="auto" hangingPunct="1">
              <a:spcBef>
                <a:spcPts val="1200"/>
              </a:spcBef>
              <a:spcAft>
                <a:spcPts val="0"/>
              </a:spcAft>
              <a:buFont typeface="Wingdings 2"/>
              <a:buChar char=""/>
              <a:defRPr/>
            </a:pPr>
            <a:r>
              <a:rPr lang="en-US" altLang="zh-TW" sz="2200" dirty="0" smtClean="0"/>
              <a:t>a chance process that leads to well-defined results called outcomes.</a:t>
            </a:r>
          </a:p>
          <a:p>
            <a:pPr marL="442913" indent="-263525" eaLnBrk="1" fontAlgn="auto" hangingPunct="1">
              <a:spcBef>
                <a:spcPts val="1200"/>
              </a:spcBef>
              <a:spcAft>
                <a:spcPts val="0"/>
              </a:spcAft>
              <a:buClr>
                <a:schemeClr val="accent3"/>
              </a:buClr>
              <a:buFont typeface="Wingdings 2"/>
              <a:buChar char=""/>
              <a:defRPr/>
            </a:pPr>
            <a:r>
              <a:rPr lang="en-US" altLang="zh-TW" b="1" dirty="0" smtClean="0">
                <a:solidFill>
                  <a:srgbClr val="000099"/>
                </a:solidFill>
                <a:effectLst>
                  <a:outerShdw blurRad="38100" dist="38100" dir="2700000" algn="tl">
                    <a:srgbClr val="C0C0C0"/>
                  </a:outerShdw>
                </a:effectLst>
              </a:rPr>
              <a:t>Outcome</a:t>
            </a:r>
            <a:r>
              <a:rPr lang="en-US" altLang="zh-TW" dirty="0" smtClean="0"/>
              <a:t> </a:t>
            </a:r>
          </a:p>
          <a:p>
            <a:pPr marL="640080" lvl="1" indent="-246888" eaLnBrk="1" fontAlgn="auto" hangingPunct="1">
              <a:spcBef>
                <a:spcPts val="1200"/>
              </a:spcBef>
              <a:spcAft>
                <a:spcPts val="0"/>
              </a:spcAft>
              <a:buFont typeface="Wingdings 2"/>
              <a:buChar char=""/>
              <a:defRPr/>
            </a:pPr>
            <a:r>
              <a:rPr lang="en-US" altLang="zh-TW" sz="2200" dirty="0" smtClean="0"/>
              <a:t>The result of a single trial of a probability experiment.</a:t>
            </a:r>
          </a:p>
          <a:p>
            <a:pPr marL="442913" indent="-263525" eaLnBrk="1" fontAlgn="auto" hangingPunct="1">
              <a:spcBef>
                <a:spcPts val="1200"/>
              </a:spcBef>
              <a:spcAft>
                <a:spcPts val="0"/>
              </a:spcAft>
              <a:buClr>
                <a:schemeClr val="accent3"/>
              </a:buClr>
              <a:buFont typeface="Wingdings 2"/>
              <a:buChar char=""/>
              <a:defRPr/>
            </a:pPr>
            <a:r>
              <a:rPr lang="en-US" altLang="zh-TW" b="1" dirty="0" smtClean="0">
                <a:solidFill>
                  <a:srgbClr val="000099"/>
                </a:solidFill>
                <a:effectLst>
                  <a:outerShdw blurRad="38100" dist="38100" dir="2700000" algn="tl">
                    <a:srgbClr val="C0C0C0"/>
                  </a:outerShdw>
                </a:effectLst>
              </a:rPr>
              <a:t>Sample space</a:t>
            </a:r>
            <a:r>
              <a:rPr lang="en-US" altLang="zh-TW" sz="2200" dirty="0" smtClean="0"/>
              <a:t> </a:t>
            </a:r>
          </a:p>
          <a:p>
            <a:pPr marL="640080" lvl="1" indent="-246888" eaLnBrk="1" fontAlgn="auto" hangingPunct="1">
              <a:spcBef>
                <a:spcPts val="1200"/>
              </a:spcBef>
              <a:spcAft>
                <a:spcPts val="0"/>
              </a:spcAft>
              <a:buFont typeface="Wingdings 2"/>
              <a:buChar char=""/>
              <a:defRPr/>
            </a:pPr>
            <a:r>
              <a:rPr lang="en-US" altLang="zh-TW" sz="2200" dirty="0" smtClean="0"/>
              <a:t>The set of all possible outcomes of a probability experiment.</a:t>
            </a:r>
          </a:p>
          <a:p>
            <a:pPr marL="442913" indent="-263525" eaLnBrk="1" fontAlgn="auto" hangingPunct="1">
              <a:spcBef>
                <a:spcPts val="1200"/>
              </a:spcBef>
              <a:spcAft>
                <a:spcPts val="0"/>
              </a:spcAft>
              <a:buClr>
                <a:schemeClr val="accent3"/>
              </a:buClr>
              <a:buFont typeface="Wingdings 2"/>
              <a:buChar char=""/>
              <a:defRPr/>
            </a:pPr>
            <a:r>
              <a:rPr lang="en-US" altLang="zh-TW" b="1" dirty="0" smtClean="0">
                <a:solidFill>
                  <a:srgbClr val="000099"/>
                </a:solidFill>
                <a:effectLst>
                  <a:outerShdw blurRad="38100" dist="38100" dir="2700000" algn="tl">
                    <a:srgbClr val="C0C0C0"/>
                  </a:outerShdw>
                </a:effectLst>
              </a:rPr>
              <a:t>Event </a:t>
            </a:r>
          </a:p>
          <a:p>
            <a:pPr marL="640080" lvl="1" indent="-246888" eaLnBrk="1" fontAlgn="auto" hangingPunct="1">
              <a:spcBef>
                <a:spcPts val="1200"/>
              </a:spcBef>
              <a:spcAft>
                <a:spcPts val="0"/>
              </a:spcAft>
              <a:buFont typeface="Wingdings 2"/>
              <a:buChar char=""/>
              <a:defRPr/>
            </a:pPr>
            <a:r>
              <a:rPr lang="en-US" altLang="zh-TW" sz="2200" dirty="0" smtClean="0"/>
              <a:t>A collection of  outcomes for the experiment, that is, any subset of the sample space.</a:t>
            </a:r>
            <a:endParaRPr lang="en-US" altLang="zh-TW" sz="2200" b="1" i="1" dirty="0" smtClean="0"/>
          </a:p>
        </p:txBody>
      </p:sp>
      <p:sp>
        <p:nvSpPr>
          <p:cNvPr id="5" name="投影片編號版面配置區 4"/>
          <p:cNvSpPr>
            <a:spLocks noGrp="1"/>
          </p:cNvSpPr>
          <p:nvPr>
            <p:ph type="sldNum" sz="quarter" idx="12"/>
          </p:nvPr>
        </p:nvSpPr>
        <p:spPr/>
        <p:txBody>
          <a:bodyPr/>
          <a:lstStyle/>
          <a:p>
            <a:pPr>
              <a:defRPr/>
            </a:pPr>
            <a:fld id="{355157D7-1409-4D4F-B996-6ABD111AB1F9}" type="slidenum">
              <a:rPr lang="en-US" altLang="zh-TW" smtClean="0"/>
              <a:pPr>
                <a:defRPr/>
              </a:pPr>
              <a:t>12</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8195">
                                            <p:txEl>
                                              <p:pRg st="2" end="2"/>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8195">
                                            <p:txEl>
                                              <p:pRg st="3" end="3"/>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8195">
                                            <p:txEl>
                                              <p:pRg st="4" end="4"/>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8195">
                                            <p:txEl>
                                              <p:pRg st="5" end="5"/>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8195">
                                            <p:txEl>
                                              <p:pRg st="6" end="6"/>
                                            </p:txEl>
                                          </p:spTgt>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81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US" altLang="zh-TW" smtClean="0">
                <a:ea typeface="新細明體" charset="-120"/>
              </a:rPr>
              <a:t>Sample Space Examples</a:t>
            </a:r>
          </a:p>
        </p:txBody>
      </p:sp>
      <p:sp>
        <p:nvSpPr>
          <p:cNvPr id="17410" name="Content Placeholder 2"/>
          <p:cNvSpPr>
            <a:spLocks noGrp="1"/>
          </p:cNvSpPr>
          <p:nvPr>
            <p:ph idx="1"/>
          </p:nvPr>
        </p:nvSpPr>
        <p:spPr/>
        <p:txBody>
          <a:bodyPr/>
          <a:lstStyle/>
          <a:p>
            <a:pPr eaLnBrk="1" hangingPunct="1"/>
            <a:r>
              <a:rPr lang="en-US" altLang="zh-TW" dirty="0" smtClean="0">
                <a:solidFill>
                  <a:srgbClr val="BA6B02"/>
                </a:solidFill>
                <a:latin typeface="Arial Unicode MS" pitchFamily="34" charset="-120"/>
                <a:ea typeface="Arial Unicode MS" pitchFamily="34" charset="-120"/>
                <a:cs typeface="Arial Unicode MS" pitchFamily="34" charset="-120"/>
              </a:rPr>
              <a:t>Example 1: </a:t>
            </a:r>
            <a:r>
              <a:rPr lang="en-US" altLang="zh-TW" dirty="0" smtClean="0">
                <a:latin typeface="Arial Unicode MS" pitchFamily="34" charset="-120"/>
                <a:ea typeface="Arial Unicode MS" pitchFamily="34" charset="-120"/>
                <a:cs typeface="Arial Unicode MS" pitchFamily="34" charset="-120"/>
              </a:rPr>
              <a:t>All 6 faces of a die:</a:t>
            </a:r>
            <a:br>
              <a:rPr lang="en-US" altLang="zh-TW" dirty="0" smtClean="0">
                <a:latin typeface="Arial Unicode MS" pitchFamily="34" charset="-120"/>
                <a:ea typeface="Arial Unicode MS" pitchFamily="34" charset="-120"/>
                <a:cs typeface="Arial Unicode MS" pitchFamily="34" charset="-120"/>
              </a:rPr>
            </a:br>
            <a:r>
              <a:rPr lang="en-US" altLang="zh-TW" dirty="0" smtClean="0">
                <a:latin typeface="Arial Unicode MS" pitchFamily="34" charset="-120"/>
                <a:ea typeface="Arial Unicode MS" pitchFamily="34" charset="-120"/>
                <a:cs typeface="Arial Unicode MS" pitchFamily="34" charset="-120"/>
              </a:rPr>
              <a:t/>
            </a:r>
            <a:br>
              <a:rPr lang="en-US" altLang="zh-TW" dirty="0" smtClean="0">
                <a:latin typeface="Arial Unicode MS" pitchFamily="34" charset="-120"/>
                <a:ea typeface="Arial Unicode MS" pitchFamily="34" charset="-120"/>
                <a:cs typeface="Arial Unicode MS" pitchFamily="34" charset="-120"/>
              </a:rPr>
            </a:br>
            <a:endParaRPr lang="en-US" altLang="zh-TW" dirty="0" smtClean="0">
              <a:latin typeface="Arial Unicode MS" pitchFamily="34" charset="-120"/>
              <a:ea typeface="Arial Unicode MS" pitchFamily="34" charset="-120"/>
              <a:cs typeface="Arial Unicode MS" pitchFamily="34" charset="-120"/>
            </a:endParaRPr>
          </a:p>
          <a:p>
            <a:pPr eaLnBrk="1" hangingPunct="1"/>
            <a:endParaRPr lang="en-US" altLang="zh-TW" dirty="0" smtClean="0">
              <a:latin typeface="Arial Unicode MS" pitchFamily="34" charset="-120"/>
              <a:ea typeface="Arial Unicode MS" pitchFamily="34" charset="-120"/>
              <a:cs typeface="Arial Unicode MS" pitchFamily="34" charset="-120"/>
            </a:endParaRPr>
          </a:p>
          <a:p>
            <a:pPr eaLnBrk="1" hangingPunct="1"/>
            <a:endParaRPr lang="en-US" altLang="zh-TW" sz="1400" dirty="0" smtClean="0">
              <a:latin typeface="Arial Unicode MS" pitchFamily="34" charset="-120"/>
              <a:ea typeface="Arial Unicode MS" pitchFamily="34" charset="-120"/>
              <a:cs typeface="Arial Unicode MS" pitchFamily="34" charset="-120"/>
            </a:endParaRPr>
          </a:p>
          <a:p>
            <a:pPr eaLnBrk="1" hangingPunct="1"/>
            <a:r>
              <a:rPr lang="en-US" altLang="zh-TW" dirty="0" smtClean="0">
                <a:solidFill>
                  <a:srgbClr val="BA6B02"/>
                </a:solidFill>
                <a:latin typeface="Arial Unicode MS" pitchFamily="34" charset="-120"/>
                <a:ea typeface="Arial Unicode MS" pitchFamily="34" charset="-120"/>
                <a:cs typeface="Arial Unicode MS" pitchFamily="34" charset="-120"/>
              </a:rPr>
              <a:t>Example 2: </a:t>
            </a:r>
            <a:r>
              <a:rPr lang="en-US" altLang="zh-TW" dirty="0" smtClean="0">
                <a:latin typeface="Arial Unicode MS" pitchFamily="34" charset="-120"/>
                <a:ea typeface="Arial Unicode MS" pitchFamily="34" charset="-120"/>
                <a:cs typeface="Arial Unicode MS" pitchFamily="34" charset="-120"/>
              </a:rPr>
              <a:t>All 52 cards of a deck of cards:</a:t>
            </a:r>
          </a:p>
        </p:txBody>
      </p:sp>
      <p:pic>
        <p:nvPicPr>
          <p:cNvPr id="17413" name="Picture 2"/>
          <p:cNvPicPr>
            <a:picLocks noChangeAspect="1" noChangeArrowheads="1"/>
          </p:cNvPicPr>
          <p:nvPr/>
        </p:nvPicPr>
        <p:blipFill>
          <a:blip r:embed="rId2" cstate="print"/>
          <a:srcRect/>
          <a:stretch>
            <a:fillRect/>
          </a:stretch>
        </p:blipFill>
        <p:spPr bwMode="auto">
          <a:xfrm>
            <a:off x="3352800" y="2590800"/>
            <a:ext cx="4505325" cy="701675"/>
          </a:xfrm>
          <a:prstGeom prst="rect">
            <a:avLst/>
          </a:prstGeom>
          <a:noFill/>
          <a:ln w="9525">
            <a:noFill/>
            <a:miter lim="800000"/>
            <a:headEnd/>
            <a:tailEnd/>
          </a:ln>
        </p:spPr>
      </p:pic>
      <p:pic>
        <p:nvPicPr>
          <p:cNvPr id="17414" name="Picture 3"/>
          <p:cNvPicPr>
            <a:picLocks noChangeAspect="1" noChangeArrowheads="1"/>
          </p:cNvPicPr>
          <p:nvPr/>
        </p:nvPicPr>
        <p:blipFill>
          <a:blip r:embed="rId3" cstate="print"/>
          <a:srcRect/>
          <a:stretch>
            <a:fillRect/>
          </a:stretch>
        </p:blipFill>
        <p:spPr bwMode="auto">
          <a:xfrm>
            <a:off x="457200" y="4648200"/>
            <a:ext cx="1791477" cy="1524000"/>
          </a:xfrm>
          <a:prstGeom prst="rect">
            <a:avLst/>
          </a:prstGeom>
          <a:noFill/>
          <a:ln w="9525">
            <a:noFill/>
            <a:miter lim="800000"/>
            <a:headEnd/>
            <a:tailEnd/>
          </a:ln>
        </p:spPr>
      </p:pic>
      <p:pic>
        <p:nvPicPr>
          <p:cNvPr id="8" name="Picture 2" descr="C:\Users\Han\Pictures\4-2.jpg"/>
          <p:cNvPicPr>
            <a:picLocks noChangeAspect="1" noChangeArrowheads="1"/>
          </p:cNvPicPr>
          <p:nvPr/>
        </p:nvPicPr>
        <p:blipFill>
          <a:blip r:embed="rId4" cstate="print">
            <a:lum bright="-20000" contrast="30000"/>
            <a:extLst>
              <a:ext uri="{28A0092B-C50C-407E-A947-70E740481C1C}">
                <a14:useLocalDpi xmlns:a14="http://schemas.microsoft.com/office/drawing/2010/main" val="0"/>
              </a:ext>
            </a:extLst>
          </a:blip>
          <a:srcRect b="1742"/>
          <a:stretch>
            <a:fillRect/>
          </a:stretch>
        </p:blipFill>
        <p:spPr bwMode="auto">
          <a:xfrm>
            <a:off x="2438400" y="4346069"/>
            <a:ext cx="6171728" cy="25119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http://pic16.nipic.com/20110817/6593637_182754139746_2.jpg"/>
          <p:cNvPicPr>
            <a:picLocks noChangeAspect="1" noChangeArrowheads="1"/>
          </p:cNvPicPr>
          <p:nvPr/>
        </p:nvPicPr>
        <p:blipFill>
          <a:blip r:embed="rId5" cstate="print">
            <a:clrChange>
              <a:clrFrom>
                <a:srgbClr val="FFFFFF"/>
              </a:clrFrom>
              <a:clrTo>
                <a:srgbClr val="FFFFFF">
                  <a:alpha val="0"/>
                </a:srgbClr>
              </a:clrTo>
            </a:clrChange>
          </a:blip>
          <a:srcRect l="12975" t="2941" r="15779" b="5882"/>
          <a:stretch>
            <a:fillRect/>
          </a:stretch>
        </p:blipFill>
        <p:spPr bwMode="auto">
          <a:xfrm>
            <a:off x="1295400" y="2286000"/>
            <a:ext cx="1265594" cy="1295400"/>
          </a:xfrm>
          <a:prstGeom prst="rect">
            <a:avLst/>
          </a:prstGeom>
          <a:noFill/>
        </p:spPr>
      </p:pic>
      <p:sp>
        <p:nvSpPr>
          <p:cNvPr id="10" name="投影片編號版面配置區 9"/>
          <p:cNvSpPr>
            <a:spLocks noGrp="1"/>
          </p:cNvSpPr>
          <p:nvPr>
            <p:ph type="sldNum" sz="quarter" idx="12"/>
          </p:nvPr>
        </p:nvSpPr>
        <p:spPr/>
        <p:txBody>
          <a:bodyPr/>
          <a:lstStyle/>
          <a:p>
            <a:pPr>
              <a:defRPr/>
            </a:pPr>
            <a:fld id="{DCA8EF45-15EA-4FDD-A169-F3ACD1DA2A72}" type="slidenum">
              <a:rPr lang="en-US" altLang="zh-TW" smtClean="0"/>
              <a:pPr>
                <a:defRPr/>
              </a:pPr>
              <a:t>13</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7413"/>
                                        </p:tgtEl>
                                        <p:attrNameLst>
                                          <p:attrName>style.visibility</p:attrName>
                                        </p:attrNameLst>
                                      </p:cBhvr>
                                      <p:to>
                                        <p:strVal val="visible"/>
                                      </p:to>
                                    </p:set>
                                    <p:animEffect transition="in" filter="box(in)">
                                      <p:cBhvr>
                                        <p:cTn id="7" dur="500"/>
                                        <p:tgtEl>
                                          <p:spTgt spid="1741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7410">
                                            <p:txEl>
                                              <p:pRg st="3" end="3"/>
                                            </p:txEl>
                                          </p:spTgt>
                                        </p:tgtEl>
                                        <p:attrNameLst>
                                          <p:attrName>style.visibility</p:attrName>
                                        </p:attrNameLst>
                                      </p:cBhvr>
                                      <p:to>
                                        <p:strVal val="visible"/>
                                      </p:to>
                                    </p:set>
                                    <p:animEffect transition="in" filter="box(in)">
                                      <p:cBhvr>
                                        <p:cTn id="12" dur="500"/>
                                        <p:tgtEl>
                                          <p:spTgt spid="17410">
                                            <p:txEl>
                                              <p:pRg st="3" end="3"/>
                                            </p:txEl>
                                          </p:spTgt>
                                        </p:tgtEl>
                                      </p:cBhvr>
                                    </p:animEffect>
                                  </p:childTnLst>
                                </p:cTn>
                              </p:par>
                            </p:childTnLst>
                          </p:cTn>
                        </p:par>
                        <p:par>
                          <p:cTn id="13" fill="hold">
                            <p:stCondLst>
                              <p:cond delay="500"/>
                            </p:stCondLst>
                            <p:childTnLst>
                              <p:par>
                                <p:cTn id="14" presetID="4" presetClass="entr" presetSubtype="16" fill="hold" nodeType="afterEffect">
                                  <p:stCondLst>
                                    <p:cond delay="0"/>
                                  </p:stCondLst>
                                  <p:childTnLst>
                                    <p:set>
                                      <p:cBhvr>
                                        <p:cTn id="15" dur="1" fill="hold">
                                          <p:stCondLst>
                                            <p:cond delay="0"/>
                                          </p:stCondLst>
                                        </p:cTn>
                                        <p:tgtEl>
                                          <p:spTgt spid="17414"/>
                                        </p:tgtEl>
                                        <p:attrNameLst>
                                          <p:attrName>style.visibility</p:attrName>
                                        </p:attrNameLst>
                                      </p:cBhvr>
                                      <p:to>
                                        <p:strVal val="visible"/>
                                      </p:to>
                                    </p:set>
                                    <p:animEffect transition="in" filter="box(in)">
                                      <p:cBhvr>
                                        <p:cTn id="16" dur="500"/>
                                        <p:tgtEl>
                                          <p:spTgt spid="1741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609600"/>
            <a:ext cx="8229600" cy="990600"/>
          </a:xfrm>
        </p:spPr>
        <p:txBody>
          <a:bodyPr/>
          <a:lstStyle/>
          <a:p>
            <a:pPr algn="ctr" eaLnBrk="1" hangingPunct="1"/>
            <a:r>
              <a:rPr lang="en-US" altLang="zh-TW" sz="4000" smtClean="0">
                <a:ea typeface="新細明體" charset="-120"/>
              </a:rPr>
              <a:t>Sample Spaces</a:t>
            </a:r>
          </a:p>
        </p:txBody>
      </p:sp>
      <p:sp>
        <p:nvSpPr>
          <p:cNvPr id="50180" name="AutoShape 4"/>
          <p:cNvSpPr>
            <a:spLocks noChangeAspect="1" noChangeArrowheads="1" noTextEdit="1"/>
          </p:cNvSpPr>
          <p:nvPr/>
        </p:nvSpPr>
        <p:spPr bwMode="auto">
          <a:xfrm>
            <a:off x="1219200" y="1828800"/>
            <a:ext cx="6467475" cy="3238500"/>
          </a:xfrm>
          <a:prstGeom prst="rect">
            <a:avLst/>
          </a:prstGeom>
          <a:noFill/>
          <a:ln w="9525">
            <a:noFill/>
            <a:miter lim="800000"/>
            <a:headEnd/>
            <a:tailEnd/>
          </a:ln>
        </p:spPr>
        <p:txBody>
          <a:bodyPr/>
          <a:lstStyle/>
          <a:p>
            <a:endParaRPr lang="zh-TW" altLang="en-US"/>
          </a:p>
        </p:txBody>
      </p:sp>
      <p:sp>
        <p:nvSpPr>
          <p:cNvPr id="50181" name="Rectangle 6"/>
          <p:cNvSpPr>
            <a:spLocks noChangeArrowheads="1"/>
          </p:cNvSpPr>
          <p:nvPr/>
        </p:nvSpPr>
        <p:spPr bwMode="auto">
          <a:xfrm>
            <a:off x="1328738" y="1938338"/>
            <a:ext cx="3505200" cy="514350"/>
          </a:xfrm>
          <a:prstGeom prst="rect">
            <a:avLst/>
          </a:prstGeom>
          <a:noFill/>
          <a:ln w="9525">
            <a:noFill/>
            <a:miter lim="800000"/>
            <a:headEnd/>
            <a:tailEnd/>
          </a:ln>
        </p:spPr>
        <p:txBody>
          <a:bodyPr/>
          <a:lstStyle/>
          <a:p>
            <a:endParaRPr lang="zh-TW" altLang="zh-TW"/>
          </a:p>
        </p:txBody>
      </p:sp>
      <p:sp>
        <p:nvSpPr>
          <p:cNvPr id="50182" name="Rectangle 7"/>
          <p:cNvSpPr>
            <a:spLocks noChangeArrowheads="1"/>
          </p:cNvSpPr>
          <p:nvPr/>
        </p:nvSpPr>
        <p:spPr bwMode="auto">
          <a:xfrm>
            <a:off x="4833938" y="1938338"/>
            <a:ext cx="2743200" cy="514350"/>
          </a:xfrm>
          <a:prstGeom prst="rect">
            <a:avLst/>
          </a:prstGeom>
          <a:noFill/>
          <a:ln w="9525">
            <a:noFill/>
            <a:miter lim="800000"/>
            <a:headEnd/>
            <a:tailEnd/>
          </a:ln>
        </p:spPr>
        <p:txBody>
          <a:bodyPr/>
          <a:lstStyle/>
          <a:p>
            <a:endParaRPr lang="zh-TW" altLang="zh-TW"/>
          </a:p>
        </p:txBody>
      </p:sp>
      <p:sp>
        <p:nvSpPr>
          <p:cNvPr id="50183" name="Rectangle 8"/>
          <p:cNvSpPr>
            <a:spLocks noChangeArrowheads="1"/>
          </p:cNvSpPr>
          <p:nvPr/>
        </p:nvSpPr>
        <p:spPr bwMode="auto">
          <a:xfrm>
            <a:off x="1328738" y="2452688"/>
            <a:ext cx="3505200" cy="523875"/>
          </a:xfrm>
          <a:prstGeom prst="rect">
            <a:avLst/>
          </a:prstGeom>
          <a:noFill/>
          <a:ln w="9525">
            <a:noFill/>
            <a:miter lim="800000"/>
            <a:headEnd/>
            <a:tailEnd/>
          </a:ln>
        </p:spPr>
        <p:txBody>
          <a:bodyPr/>
          <a:lstStyle/>
          <a:p>
            <a:endParaRPr lang="zh-TW" altLang="zh-TW"/>
          </a:p>
        </p:txBody>
      </p:sp>
      <p:sp>
        <p:nvSpPr>
          <p:cNvPr id="50184" name="Rectangle 9"/>
          <p:cNvSpPr>
            <a:spLocks noChangeArrowheads="1"/>
          </p:cNvSpPr>
          <p:nvPr/>
        </p:nvSpPr>
        <p:spPr bwMode="auto">
          <a:xfrm>
            <a:off x="4833938" y="2452688"/>
            <a:ext cx="2743200" cy="523875"/>
          </a:xfrm>
          <a:prstGeom prst="rect">
            <a:avLst/>
          </a:prstGeom>
          <a:noFill/>
          <a:ln w="9525">
            <a:noFill/>
            <a:miter lim="800000"/>
            <a:headEnd/>
            <a:tailEnd/>
          </a:ln>
        </p:spPr>
        <p:txBody>
          <a:bodyPr/>
          <a:lstStyle/>
          <a:p>
            <a:endParaRPr lang="zh-TW" altLang="zh-TW"/>
          </a:p>
        </p:txBody>
      </p:sp>
      <p:sp>
        <p:nvSpPr>
          <p:cNvPr id="50185" name="Rectangle 10"/>
          <p:cNvSpPr>
            <a:spLocks noChangeArrowheads="1"/>
          </p:cNvSpPr>
          <p:nvPr/>
        </p:nvSpPr>
        <p:spPr bwMode="auto">
          <a:xfrm>
            <a:off x="1279525" y="3198813"/>
            <a:ext cx="3505200" cy="514350"/>
          </a:xfrm>
          <a:prstGeom prst="rect">
            <a:avLst/>
          </a:prstGeom>
          <a:noFill/>
          <a:ln w="9525">
            <a:noFill/>
            <a:miter lim="800000"/>
            <a:headEnd/>
            <a:tailEnd/>
          </a:ln>
        </p:spPr>
        <p:txBody>
          <a:bodyPr/>
          <a:lstStyle/>
          <a:p>
            <a:endParaRPr lang="zh-TW" altLang="zh-TW"/>
          </a:p>
        </p:txBody>
      </p:sp>
      <p:sp>
        <p:nvSpPr>
          <p:cNvPr id="50186" name="Rectangle 11"/>
          <p:cNvSpPr>
            <a:spLocks noChangeArrowheads="1"/>
          </p:cNvSpPr>
          <p:nvPr/>
        </p:nvSpPr>
        <p:spPr bwMode="auto">
          <a:xfrm>
            <a:off x="4784725" y="3198813"/>
            <a:ext cx="2743200" cy="514350"/>
          </a:xfrm>
          <a:prstGeom prst="rect">
            <a:avLst/>
          </a:prstGeom>
          <a:noFill/>
          <a:ln w="9525">
            <a:noFill/>
            <a:miter lim="800000"/>
            <a:headEnd/>
            <a:tailEnd/>
          </a:ln>
        </p:spPr>
        <p:txBody>
          <a:bodyPr/>
          <a:lstStyle/>
          <a:p>
            <a:endParaRPr lang="zh-TW" altLang="zh-TW"/>
          </a:p>
        </p:txBody>
      </p:sp>
      <p:sp>
        <p:nvSpPr>
          <p:cNvPr id="50187" name="Rectangle 12"/>
          <p:cNvSpPr>
            <a:spLocks noChangeArrowheads="1"/>
          </p:cNvSpPr>
          <p:nvPr/>
        </p:nvSpPr>
        <p:spPr bwMode="auto">
          <a:xfrm>
            <a:off x="1371600" y="3962400"/>
            <a:ext cx="3505200" cy="942975"/>
          </a:xfrm>
          <a:prstGeom prst="rect">
            <a:avLst/>
          </a:prstGeom>
          <a:noFill/>
          <a:ln w="9525">
            <a:noFill/>
            <a:miter lim="800000"/>
            <a:headEnd/>
            <a:tailEnd/>
          </a:ln>
        </p:spPr>
        <p:txBody>
          <a:bodyPr/>
          <a:lstStyle/>
          <a:p>
            <a:endParaRPr lang="zh-TW" altLang="zh-TW"/>
          </a:p>
        </p:txBody>
      </p:sp>
      <p:sp>
        <p:nvSpPr>
          <p:cNvPr id="50188" name="Rectangle 13"/>
          <p:cNvSpPr>
            <a:spLocks noChangeArrowheads="1"/>
          </p:cNvSpPr>
          <p:nvPr/>
        </p:nvSpPr>
        <p:spPr bwMode="auto">
          <a:xfrm>
            <a:off x="4876800" y="3962400"/>
            <a:ext cx="2743200" cy="942975"/>
          </a:xfrm>
          <a:prstGeom prst="rect">
            <a:avLst/>
          </a:prstGeom>
          <a:noFill/>
          <a:ln w="9525">
            <a:noFill/>
            <a:miter lim="800000"/>
            <a:headEnd/>
            <a:tailEnd/>
          </a:ln>
        </p:spPr>
        <p:txBody>
          <a:bodyPr/>
          <a:lstStyle/>
          <a:p>
            <a:endParaRPr lang="zh-TW" altLang="zh-TW"/>
          </a:p>
        </p:txBody>
      </p:sp>
      <p:sp>
        <p:nvSpPr>
          <p:cNvPr id="50189" name="Rectangle 14"/>
          <p:cNvSpPr>
            <a:spLocks noChangeArrowheads="1"/>
          </p:cNvSpPr>
          <p:nvPr/>
        </p:nvSpPr>
        <p:spPr bwMode="auto">
          <a:xfrm>
            <a:off x="1336675" y="5175250"/>
            <a:ext cx="3505200" cy="523875"/>
          </a:xfrm>
          <a:prstGeom prst="rect">
            <a:avLst/>
          </a:prstGeom>
          <a:noFill/>
          <a:ln w="9525">
            <a:noFill/>
            <a:miter lim="800000"/>
            <a:headEnd/>
            <a:tailEnd/>
          </a:ln>
        </p:spPr>
        <p:txBody>
          <a:bodyPr/>
          <a:lstStyle/>
          <a:p>
            <a:endParaRPr lang="zh-TW" altLang="zh-TW"/>
          </a:p>
        </p:txBody>
      </p:sp>
      <p:sp>
        <p:nvSpPr>
          <p:cNvPr id="50190" name="Rectangle 15"/>
          <p:cNvSpPr>
            <a:spLocks noChangeArrowheads="1"/>
          </p:cNvSpPr>
          <p:nvPr/>
        </p:nvSpPr>
        <p:spPr bwMode="auto">
          <a:xfrm>
            <a:off x="4841875" y="5175250"/>
            <a:ext cx="2743200" cy="523875"/>
          </a:xfrm>
          <a:prstGeom prst="rect">
            <a:avLst/>
          </a:prstGeom>
          <a:noFill/>
          <a:ln w="9525">
            <a:noFill/>
            <a:miter lim="800000"/>
            <a:headEnd/>
            <a:tailEnd/>
          </a:ln>
        </p:spPr>
        <p:txBody>
          <a:bodyPr/>
          <a:lstStyle/>
          <a:p>
            <a:endParaRPr lang="zh-TW" altLang="zh-TW"/>
          </a:p>
        </p:txBody>
      </p:sp>
      <p:sp>
        <p:nvSpPr>
          <p:cNvPr id="50191" name="Rectangle 16"/>
          <p:cNvSpPr>
            <a:spLocks noChangeArrowheads="1"/>
          </p:cNvSpPr>
          <p:nvPr/>
        </p:nvSpPr>
        <p:spPr bwMode="auto">
          <a:xfrm>
            <a:off x="1333500" y="2452688"/>
            <a:ext cx="6248400" cy="9525"/>
          </a:xfrm>
          <a:prstGeom prst="rect">
            <a:avLst/>
          </a:prstGeom>
          <a:noFill/>
          <a:ln w="0">
            <a:solidFill>
              <a:srgbClr val="000000"/>
            </a:solidFill>
            <a:round/>
            <a:headEnd/>
            <a:tailEnd/>
          </a:ln>
        </p:spPr>
        <p:txBody>
          <a:bodyPr/>
          <a:lstStyle/>
          <a:p>
            <a:endParaRPr lang="zh-TW" altLang="zh-TW"/>
          </a:p>
        </p:txBody>
      </p:sp>
      <p:sp>
        <p:nvSpPr>
          <p:cNvPr id="50192" name="Rectangle 17"/>
          <p:cNvSpPr>
            <a:spLocks noChangeArrowheads="1"/>
          </p:cNvSpPr>
          <p:nvPr/>
        </p:nvSpPr>
        <p:spPr bwMode="auto">
          <a:xfrm>
            <a:off x="2111375" y="2008188"/>
            <a:ext cx="2085975" cy="476250"/>
          </a:xfrm>
          <a:prstGeom prst="rect">
            <a:avLst/>
          </a:prstGeom>
          <a:noFill/>
          <a:ln w="9525">
            <a:noFill/>
            <a:miter lim="800000"/>
            <a:headEnd/>
            <a:tailEnd/>
          </a:ln>
        </p:spPr>
        <p:txBody>
          <a:bodyPr wrap="none" lIns="0" tIns="0" rIns="0" bIns="0">
            <a:spAutoFit/>
          </a:bodyPr>
          <a:lstStyle/>
          <a:p>
            <a:r>
              <a:rPr lang="en-US" altLang="zh-TW" sz="2800" b="1">
                <a:solidFill>
                  <a:srgbClr val="000000"/>
                </a:solidFill>
              </a:rPr>
              <a:t>Experiment</a:t>
            </a:r>
            <a:endParaRPr lang="en-US" altLang="zh-TW"/>
          </a:p>
        </p:txBody>
      </p:sp>
      <p:sp>
        <p:nvSpPr>
          <p:cNvPr id="50193" name="Rectangle 18"/>
          <p:cNvSpPr>
            <a:spLocks noChangeArrowheads="1"/>
          </p:cNvSpPr>
          <p:nvPr/>
        </p:nvSpPr>
        <p:spPr bwMode="auto">
          <a:xfrm>
            <a:off x="5002213" y="2008188"/>
            <a:ext cx="2562225" cy="476250"/>
          </a:xfrm>
          <a:prstGeom prst="rect">
            <a:avLst/>
          </a:prstGeom>
          <a:noFill/>
          <a:ln w="9525">
            <a:noFill/>
            <a:miter lim="800000"/>
            <a:headEnd/>
            <a:tailEnd/>
          </a:ln>
        </p:spPr>
        <p:txBody>
          <a:bodyPr wrap="none" lIns="0" tIns="0" rIns="0" bIns="0">
            <a:spAutoFit/>
          </a:bodyPr>
          <a:lstStyle/>
          <a:p>
            <a:r>
              <a:rPr lang="en-US" altLang="zh-TW" sz="2800" b="1">
                <a:solidFill>
                  <a:srgbClr val="000000"/>
                </a:solidFill>
              </a:rPr>
              <a:t>Sample Space</a:t>
            </a:r>
            <a:endParaRPr lang="en-US" altLang="zh-TW"/>
          </a:p>
        </p:txBody>
      </p:sp>
      <p:sp>
        <p:nvSpPr>
          <p:cNvPr id="50194" name="Rectangle 19"/>
          <p:cNvSpPr>
            <a:spLocks noChangeArrowheads="1"/>
          </p:cNvSpPr>
          <p:nvPr/>
        </p:nvSpPr>
        <p:spPr bwMode="auto">
          <a:xfrm>
            <a:off x="1425575" y="2535238"/>
            <a:ext cx="1952625" cy="466725"/>
          </a:xfrm>
          <a:prstGeom prst="rect">
            <a:avLst/>
          </a:prstGeom>
          <a:noFill/>
          <a:ln w="9525">
            <a:noFill/>
            <a:miter lim="800000"/>
            <a:headEnd/>
            <a:tailEnd/>
          </a:ln>
        </p:spPr>
        <p:txBody>
          <a:bodyPr wrap="none" lIns="0" tIns="0" rIns="0" bIns="0">
            <a:spAutoFit/>
          </a:bodyPr>
          <a:lstStyle/>
          <a:p>
            <a:r>
              <a:rPr lang="en-US" altLang="zh-TW" sz="2800">
                <a:solidFill>
                  <a:srgbClr val="000000"/>
                </a:solidFill>
              </a:rPr>
              <a:t>Toss a coin</a:t>
            </a:r>
            <a:endParaRPr lang="en-US" altLang="zh-TW"/>
          </a:p>
        </p:txBody>
      </p:sp>
      <p:sp>
        <p:nvSpPr>
          <p:cNvPr id="166932" name="Rectangle 20"/>
          <p:cNvSpPr>
            <a:spLocks noChangeArrowheads="1"/>
          </p:cNvSpPr>
          <p:nvPr/>
        </p:nvSpPr>
        <p:spPr bwMode="auto">
          <a:xfrm>
            <a:off x="4926013" y="2535238"/>
            <a:ext cx="1085850" cy="466725"/>
          </a:xfrm>
          <a:prstGeom prst="rect">
            <a:avLst/>
          </a:prstGeom>
          <a:noFill/>
          <a:ln w="9525">
            <a:noFill/>
            <a:miter lim="800000"/>
            <a:headEnd/>
            <a:tailEnd/>
          </a:ln>
        </p:spPr>
        <p:txBody>
          <a:bodyPr wrap="none" lIns="0" tIns="0" rIns="0" bIns="0">
            <a:spAutoFit/>
          </a:bodyPr>
          <a:lstStyle/>
          <a:p>
            <a:r>
              <a:rPr lang="en-US" altLang="zh-TW" sz="2800">
                <a:solidFill>
                  <a:srgbClr val="000000"/>
                </a:solidFill>
              </a:rPr>
              <a:t>Head,</a:t>
            </a:r>
            <a:endParaRPr lang="en-US" altLang="zh-TW"/>
          </a:p>
        </p:txBody>
      </p:sp>
      <p:sp>
        <p:nvSpPr>
          <p:cNvPr id="166933" name="Rectangle 21"/>
          <p:cNvSpPr>
            <a:spLocks noChangeArrowheads="1"/>
          </p:cNvSpPr>
          <p:nvPr/>
        </p:nvSpPr>
        <p:spPr bwMode="auto">
          <a:xfrm>
            <a:off x="5954713" y="2535238"/>
            <a:ext cx="714375" cy="466725"/>
          </a:xfrm>
          <a:prstGeom prst="rect">
            <a:avLst/>
          </a:prstGeom>
          <a:noFill/>
          <a:ln w="9525">
            <a:noFill/>
            <a:miter lim="800000"/>
            <a:headEnd/>
            <a:tailEnd/>
          </a:ln>
        </p:spPr>
        <p:txBody>
          <a:bodyPr wrap="none" lIns="0" tIns="0" rIns="0" bIns="0">
            <a:spAutoFit/>
          </a:bodyPr>
          <a:lstStyle/>
          <a:p>
            <a:r>
              <a:rPr lang="en-US" altLang="zh-TW" sz="2800">
                <a:solidFill>
                  <a:srgbClr val="000000"/>
                </a:solidFill>
              </a:rPr>
              <a:t>Tail</a:t>
            </a:r>
            <a:endParaRPr lang="en-US" altLang="zh-TW"/>
          </a:p>
        </p:txBody>
      </p:sp>
      <p:sp>
        <p:nvSpPr>
          <p:cNvPr id="166934" name="Rectangle 22"/>
          <p:cNvSpPr>
            <a:spLocks noChangeArrowheads="1"/>
          </p:cNvSpPr>
          <p:nvPr/>
        </p:nvSpPr>
        <p:spPr bwMode="auto">
          <a:xfrm>
            <a:off x="1376363" y="3276600"/>
            <a:ext cx="1619250" cy="466725"/>
          </a:xfrm>
          <a:prstGeom prst="rect">
            <a:avLst/>
          </a:prstGeom>
          <a:noFill/>
          <a:ln w="9525">
            <a:noFill/>
            <a:miter lim="800000"/>
            <a:headEnd/>
            <a:tailEnd/>
          </a:ln>
        </p:spPr>
        <p:txBody>
          <a:bodyPr wrap="none" lIns="0" tIns="0" rIns="0" bIns="0">
            <a:spAutoFit/>
          </a:bodyPr>
          <a:lstStyle/>
          <a:p>
            <a:r>
              <a:rPr lang="en-US" altLang="zh-TW" sz="2800">
                <a:solidFill>
                  <a:srgbClr val="000000"/>
                </a:solidFill>
              </a:rPr>
              <a:t>Roll a die</a:t>
            </a:r>
            <a:endParaRPr lang="en-US" altLang="zh-TW"/>
          </a:p>
        </p:txBody>
      </p:sp>
      <p:sp>
        <p:nvSpPr>
          <p:cNvPr id="166935" name="Rectangle 23"/>
          <p:cNvSpPr>
            <a:spLocks noChangeArrowheads="1"/>
          </p:cNvSpPr>
          <p:nvPr/>
        </p:nvSpPr>
        <p:spPr bwMode="auto">
          <a:xfrm>
            <a:off x="4876800" y="3276600"/>
            <a:ext cx="2305050" cy="466725"/>
          </a:xfrm>
          <a:prstGeom prst="rect">
            <a:avLst/>
          </a:prstGeom>
          <a:noFill/>
          <a:ln w="9525">
            <a:noFill/>
            <a:miter lim="800000"/>
            <a:headEnd/>
            <a:tailEnd/>
          </a:ln>
        </p:spPr>
        <p:txBody>
          <a:bodyPr wrap="none" lIns="0" tIns="0" rIns="0" bIns="0">
            <a:spAutoFit/>
          </a:bodyPr>
          <a:lstStyle/>
          <a:p>
            <a:r>
              <a:rPr lang="en-US" altLang="zh-TW" sz="2800">
                <a:solidFill>
                  <a:srgbClr val="000000"/>
                </a:solidFill>
              </a:rPr>
              <a:t>1, 2, 3, 4, 5, 6</a:t>
            </a:r>
            <a:endParaRPr lang="en-US" altLang="zh-TW"/>
          </a:p>
        </p:txBody>
      </p:sp>
      <p:sp>
        <p:nvSpPr>
          <p:cNvPr id="166936" name="Rectangle 24"/>
          <p:cNvSpPr>
            <a:spLocks noChangeArrowheads="1"/>
          </p:cNvSpPr>
          <p:nvPr/>
        </p:nvSpPr>
        <p:spPr bwMode="auto">
          <a:xfrm>
            <a:off x="1468438" y="4043363"/>
            <a:ext cx="3162300" cy="466725"/>
          </a:xfrm>
          <a:prstGeom prst="rect">
            <a:avLst/>
          </a:prstGeom>
          <a:noFill/>
          <a:ln w="9525">
            <a:noFill/>
            <a:miter lim="800000"/>
            <a:headEnd/>
            <a:tailEnd/>
          </a:ln>
        </p:spPr>
        <p:txBody>
          <a:bodyPr wrap="none" lIns="0" tIns="0" rIns="0" bIns="0">
            <a:spAutoFit/>
          </a:bodyPr>
          <a:lstStyle/>
          <a:p>
            <a:r>
              <a:rPr lang="en-US" altLang="zh-TW" sz="2800" dirty="0">
                <a:solidFill>
                  <a:srgbClr val="000000"/>
                </a:solidFill>
              </a:rPr>
              <a:t>Answer a true/false</a:t>
            </a:r>
            <a:endParaRPr lang="en-US" altLang="zh-TW" dirty="0"/>
          </a:p>
        </p:txBody>
      </p:sp>
      <p:sp>
        <p:nvSpPr>
          <p:cNvPr id="166937" name="Rectangle 25"/>
          <p:cNvSpPr>
            <a:spLocks noChangeArrowheads="1"/>
          </p:cNvSpPr>
          <p:nvPr/>
        </p:nvSpPr>
        <p:spPr bwMode="auto">
          <a:xfrm>
            <a:off x="1468438" y="4471988"/>
            <a:ext cx="1476375" cy="466725"/>
          </a:xfrm>
          <a:prstGeom prst="rect">
            <a:avLst/>
          </a:prstGeom>
          <a:noFill/>
          <a:ln w="9525">
            <a:noFill/>
            <a:miter lim="800000"/>
            <a:headEnd/>
            <a:tailEnd/>
          </a:ln>
        </p:spPr>
        <p:txBody>
          <a:bodyPr wrap="none" lIns="0" tIns="0" rIns="0" bIns="0">
            <a:spAutoFit/>
          </a:bodyPr>
          <a:lstStyle/>
          <a:p>
            <a:r>
              <a:rPr lang="en-US" altLang="zh-TW" sz="2800">
                <a:solidFill>
                  <a:srgbClr val="000000"/>
                </a:solidFill>
              </a:rPr>
              <a:t>question</a:t>
            </a:r>
            <a:endParaRPr lang="en-US" altLang="zh-TW"/>
          </a:p>
        </p:txBody>
      </p:sp>
      <p:sp>
        <p:nvSpPr>
          <p:cNvPr id="166938" name="Rectangle 26"/>
          <p:cNvSpPr>
            <a:spLocks noChangeArrowheads="1"/>
          </p:cNvSpPr>
          <p:nvPr/>
        </p:nvSpPr>
        <p:spPr bwMode="auto">
          <a:xfrm>
            <a:off x="4968875" y="4043363"/>
            <a:ext cx="1933575" cy="466725"/>
          </a:xfrm>
          <a:prstGeom prst="rect">
            <a:avLst/>
          </a:prstGeom>
          <a:noFill/>
          <a:ln w="9525">
            <a:noFill/>
            <a:miter lim="800000"/>
            <a:headEnd/>
            <a:tailEnd/>
          </a:ln>
        </p:spPr>
        <p:txBody>
          <a:bodyPr wrap="none" lIns="0" tIns="0" rIns="0" bIns="0">
            <a:spAutoFit/>
          </a:bodyPr>
          <a:lstStyle/>
          <a:p>
            <a:r>
              <a:rPr lang="en-US" altLang="zh-TW" sz="2800">
                <a:solidFill>
                  <a:srgbClr val="000000"/>
                </a:solidFill>
              </a:rPr>
              <a:t>True, False</a:t>
            </a:r>
            <a:endParaRPr lang="en-US" altLang="zh-TW"/>
          </a:p>
        </p:txBody>
      </p:sp>
      <p:sp>
        <p:nvSpPr>
          <p:cNvPr id="166939" name="Rectangle 27"/>
          <p:cNvSpPr>
            <a:spLocks noChangeArrowheads="1"/>
          </p:cNvSpPr>
          <p:nvPr/>
        </p:nvSpPr>
        <p:spPr bwMode="auto">
          <a:xfrm>
            <a:off x="1433513" y="5257800"/>
            <a:ext cx="2476500" cy="466725"/>
          </a:xfrm>
          <a:prstGeom prst="rect">
            <a:avLst/>
          </a:prstGeom>
          <a:noFill/>
          <a:ln w="9525">
            <a:noFill/>
            <a:miter lim="800000"/>
            <a:headEnd/>
            <a:tailEnd/>
          </a:ln>
        </p:spPr>
        <p:txBody>
          <a:bodyPr wrap="none" lIns="0" tIns="0" rIns="0" bIns="0">
            <a:spAutoFit/>
          </a:bodyPr>
          <a:lstStyle/>
          <a:p>
            <a:r>
              <a:rPr lang="en-US" altLang="zh-TW" sz="2800">
                <a:solidFill>
                  <a:srgbClr val="000000"/>
                </a:solidFill>
              </a:rPr>
              <a:t>Toss two coins</a:t>
            </a:r>
            <a:endParaRPr lang="en-US" altLang="zh-TW"/>
          </a:p>
        </p:txBody>
      </p:sp>
      <p:sp>
        <p:nvSpPr>
          <p:cNvPr id="166940" name="Rectangle 28"/>
          <p:cNvSpPr>
            <a:spLocks noChangeArrowheads="1"/>
          </p:cNvSpPr>
          <p:nvPr/>
        </p:nvSpPr>
        <p:spPr bwMode="auto">
          <a:xfrm>
            <a:off x="4933950" y="5257800"/>
            <a:ext cx="762000" cy="466725"/>
          </a:xfrm>
          <a:prstGeom prst="rect">
            <a:avLst/>
          </a:prstGeom>
          <a:noFill/>
          <a:ln w="9525">
            <a:noFill/>
            <a:miter lim="800000"/>
            <a:headEnd/>
            <a:tailEnd/>
          </a:ln>
        </p:spPr>
        <p:txBody>
          <a:bodyPr wrap="none" lIns="0" tIns="0" rIns="0" bIns="0">
            <a:spAutoFit/>
          </a:bodyPr>
          <a:lstStyle/>
          <a:p>
            <a:r>
              <a:rPr lang="en-US" altLang="zh-TW" sz="2800">
                <a:solidFill>
                  <a:srgbClr val="000000"/>
                </a:solidFill>
              </a:rPr>
              <a:t>HH,</a:t>
            </a:r>
            <a:endParaRPr lang="en-US" altLang="zh-TW"/>
          </a:p>
        </p:txBody>
      </p:sp>
      <p:sp>
        <p:nvSpPr>
          <p:cNvPr id="166941" name="Rectangle 29"/>
          <p:cNvSpPr>
            <a:spLocks noChangeArrowheads="1"/>
          </p:cNvSpPr>
          <p:nvPr/>
        </p:nvSpPr>
        <p:spPr bwMode="auto">
          <a:xfrm>
            <a:off x="5638800" y="5257800"/>
            <a:ext cx="1914525" cy="466725"/>
          </a:xfrm>
          <a:prstGeom prst="rect">
            <a:avLst/>
          </a:prstGeom>
          <a:noFill/>
          <a:ln w="9525">
            <a:noFill/>
            <a:miter lim="800000"/>
            <a:headEnd/>
            <a:tailEnd/>
          </a:ln>
        </p:spPr>
        <p:txBody>
          <a:bodyPr wrap="none" lIns="0" tIns="0" rIns="0" bIns="0">
            <a:spAutoFit/>
          </a:bodyPr>
          <a:lstStyle/>
          <a:p>
            <a:r>
              <a:rPr lang="en-US" altLang="zh-TW" sz="2800">
                <a:solidFill>
                  <a:srgbClr val="000000"/>
                </a:solidFill>
              </a:rPr>
              <a:t>HT, TH, TT</a:t>
            </a:r>
            <a:endParaRPr lang="en-US" altLang="zh-TW"/>
          </a:p>
        </p:txBody>
      </p:sp>
      <p:sp>
        <p:nvSpPr>
          <p:cNvPr id="29" name="投影片編號版面配置區 28"/>
          <p:cNvSpPr>
            <a:spLocks noGrp="1"/>
          </p:cNvSpPr>
          <p:nvPr>
            <p:ph type="sldNum" sz="quarter" idx="12"/>
          </p:nvPr>
        </p:nvSpPr>
        <p:spPr/>
        <p:txBody>
          <a:bodyPr/>
          <a:lstStyle/>
          <a:p>
            <a:pPr>
              <a:defRPr/>
            </a:pPr>
            <a:fld id="{1E3BD502-2805-4E5D-A7EE-1C4647B0A1BF}" type="slidenum">
              <a:rPr lang="en-US" altLang="zh-TW" smtClean="0"/>
              <a:pPr>
                <a:defRPr/>
              </a:pPr>
              <a:t>14</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9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69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693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500"/>
                                  </p:stCondLst>
                                  <p:childTnLst>
                                    <p:set>
                                      <p:cBhvr>
                                        <p:cTn id="15" dur="1" fill="hold">
                                          <p:stCondLst>
                                            <p:cond delay="0"/>
                                          </p:stCondLst>
                                        </p:cTn>
                                        <p:tgtEl>
                                          <p:spTgt spid="16693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693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66937"/>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500"/>
                                  </p:stCondLst>
                                  <p:childTnLst>
                                    <p:set>
                                      <p:cBhvr>
                                        <p:cTn id="24" dur="1" fill="hold">
                                          <p:stCondLst>
                                            <p:cond delay="0"/>
                                          </p:stCondLst>
                                        </p:cTn>
                                        <p:tgtEl>
                                          <p:spTgt spid="1669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6939"/>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500"/>
                                  </p:stCondLst>
                                  <p:childTnLst>
                                    <p:set>
                                      <p:cBhvr>
                                        <p:cTn id="31" dur="1" fill="hold">
                                          <p:stCondLst>
                                            <p:cond delay="0"/>
                                          </p:stCondLst>
                                        </p:cTn>
                                        <p:tgtEl>
                                          <p:spTgt spid="166941"/>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grpId="0" nodeType="afterEffect">
                                  <p:stCondLst>
                                    <p:cond delay="500"/>
                                  </p:stCondLst>
                                  <p:childTnLst>
                                    <p:set>
                                      <p:cBhvr>
                                        <p:cTn id="34" dur="1" fill="hold">
                                          <p:stCondLst>
                                            <p:cond delay="0"/>
                                          </p:stCondLst>
                                        </p:cTn>
                                        <p:tgtEl>
                                          <p:spTgt spid="1669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32" grpId="0"/>
      <p:bldP spid="166933" grpId="0"/>
      <p:bldP spid="166934" grpId="0"/>
      <p:bldP spid="166935" grpId="0"/>
      <p:bldP spid="166936" grpId="0"/>
      <p:bldP spid="166937" grpId="0"/>
      <p:bldP spid="166938" grpId="0"/>
      <p:bldP spid="166939" grpId="0"/>
      <p:bldP spid="166940" grpId="0"/>
      <p:bldP spid="1669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57200" y="533400"/>
            <a:ext cx="8229600" cy="685800"/>
          </a:xfrm>
        </p:spPr>
        <p:txBody>
          <a:bodyPr/>
          <a:lstStyle/>
          <a:p>
            <a:pPr eaLnBrk="1" hangingPunct="1"/>
            <a:r>
              <a:rPr lang="en-US" altLang="zh-TW" sz="3600" dirty="0" smtClean="0">
                <a:ea typeface="新細明體" charset="-120"/>
              </a:rPr>
              <a:t>Example 4-1 : Rolling Dice</a:t>
            </a:r>
            <a:endParaRPr lang="en-US" altLang="zh-TW" sz="2000" dirty="0" smtClean="0">
              <a:ea typeface="新細明體" charset="-120"/>
            </a:endParaRPr>
          </a:p>
        </p:txBody>
      </p:sp>
      <p:sp>
        <p:nvSpPr>
          <p:cNvPr id="51203" name="Rectangle 3"/>
          <p:cNvSpPr>
            <a:spLocks noGrp="1" noChangeArrowheads="1"/>
          </p:cNvSpPr>
          <p:nvPr>
            <p:ph idx="1"/>
          </p:nvPr>
        </p:nvSpPr>
        <p:spPr>
          <a:xfrm>
            <a:off x="762000" y="1371600"/>
            <a:ext cx="8077200" cy="762000"/>
          </a:xfrm>
        </p:spPr>
        <p:txBody>
          <a:bodyPr/>
          <a:lstStyle/>
          <a:p>
            <a:pPr marL="0" indent="0" eaLnBrk="1" hangingPunct="1">
              <a:buFont typeface="Wingdings" pitchFamily="2" charset="2"/>
              <a:buNone/>
            </a:pPr>
            <a:r>
              <a:rPr lang="en-US" altLang="zh-TW" sz="2800" smtClean="0"/>
              <a:t>Find the sample space for rolling two dice.</a:t>
            </a:r>
            <a:endParaRPr lang="en-US" altLang="zh-TW" smtClean="0"/>
          </a:p>
        </p:txBody>
      </p:sp>
      <p:sp>
        <p:nvSpPr>
          <p:cNvPr id="43012" name="Slide Number Placeholder 3"/>
          <p:cNvSpPr>
            <a:spLocks noGrp="1"/>
          </p:cNvSpPr>
          <p:nvPr>
            <p:ph type="sldNum" sz="quarter" idx="12"/>
          </p:nvPr>
        </p:nvSpPr>
        <p:spPr/>
        <p:txBody>
          <a:bodyPr/>
          <a:lstStyle/>
          <a:p>
            <a:pPr>
              <a:defRPr/>
            </a:pPr>
            <a:fld id="{A5478D01-42AC-47DE-8579-B18E4AEBA4BA}" type="slidenum">
              <a:rPr lang="en-US" altLang="zh-TW"/>
              <a:pPr>
                <a:defRPr/>
              </a:pPr>
              <a:t>15</a:t>
            </a:fld>
            <a:endParaRPr lang="en-US" altLang="zh-TW"/>
          </a:p>
        </p:txBody>
      </p:sp>
      <p:pic>
        <p:nvPicPr>
          <p:cNvPr id="167941" name="Picture 5"/>
          <p:cNvPicPr>
            <a:picLocks noChangeAspect="1" noChangeArrowheads="1"/>
          </p:cNvPicPr>
          <p:nvPr/>
        </p:nvPicPr>
        <p:blipFill>
          <a:blip r:embed="rId3" cstate="print"/>
          <a:srcRect/>
          <a:stretch>
            <a:fillRect/>
          </a:stretch>
        </p:blipFill>
        <p:spPr bwMode="auto">
          <a:xfrm>
            <a:off x="1371600" y="2246313"/>
            <a:ext cx="6324600" cy="3316287"/>
          </a:xfrm>
          <a:prstGeom prst="rect">
            <a:avLst/>
          </a:prstGeom>
          <a:noFill/>
          <a:ln w="9525">
            <a:noFill/>
            <a:miter lim="800000"/>
            <a:headEnd/>
            <a:tailEnd/>
          </a:ln>
        </p:spPr>
      </p:pic>
      <p:sp>
        <p:nvSpPr>
          <p:cNvPr id="7" name="矩形 6"/>
          <p:cNvSpPr/>
          <p:nvPr/>
        </p:nvSpPr>
        <p:spPr>
          <a:xfrm>
            <a:off x="2268000" y="3168000"/>
            <a:ext cx="5346000" cy="2304000"/>
          </a:xfrm>
          <a:prstGeom prst="rect">
            <a:avLst/>
          </a:prstGeom>
          <a:solidFill>
            <a:srgbClr val="E5C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941"/>
                                        </p:tgtEl>
                                        <p:attrNameLst>
                                          <p:attrName>style.visibility</p:attrName>
                                        </p:attrNameLst>
                                      </p:cBhvr>
                                      <p:to>
                                        <p:strVal val="visible"/>
                                      </p:to>
                                    </p:set>
                                  </p:childTnLst>
                                </p:cTn>
                              </p:par>
                              <p:par>
                                <p:cTn id="7" presetID="4" presetClass="entr" presetSubtype="16"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box(in)">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xit" presetSubtype="10" fill="hold" grpId="1" nodeType="clickEffect">
                                  <p:stCondLst>
                                    <p:cond delay="0"/>
                                  </p:stCondLst>
                                  <p:childTnLst>
                                    <p:animEffect transition="out" filter="blinds(horizontal)">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609600" y="1371600"/>
            <a:ext cx="8229600" cy="685800"/>
          </a:xfrm>
        </p:spPr>
        <p:txBody>
          <a:bodyPr>
            <a:normAutofit/>
          </a:bodyPr>
          <a:lstStyle/>
          <a:p>
            <a:pPr eaLnBrk="1" fontAlgn="auto" hangingPunct="1">
              <a:spcAft>
                <a:spcPts val="0"/>
              </a:spcAft>
              <a:defRPr/>
            </a:pPr>
            <a:r>
              <a:rPr lang="en-US" altLang="zh-TW" sz="2700" dirty="0" smtClean="0">
                <a:ea typeface="新細明體" charset="-120"/>
              </a:rPr>
              <a:t>Example 4-3: </a:t>
            </a:r>
            <a:r>
              <a:rPr lang="en-US" altLang="zh-TW" sz="3600" dirty="0" smtClean="0">
                <a:ea typeface="新細明體" charset="-120"/>
              </a:rPr>
              <a:t>Gender of Children</a:t>
            </a:r>
            <a:endParaRPr lang="en-US" altLang="zh-TW" sz="2000" dirty="0" smtClean="0">
              <a:ea typeface="新細明體" charset="-120"/>
            </a:endParaRPr>
          </a:p>
        </p:txBody>
      </p:sp>
      <p:sp>
        <p:nvSpPr>
          <p:cNvPr id="11267" name="Rectangle 3"/>
          <p:cNvSpPr>
            <a:spLocks noGrp="1" noChangeArrowheads="1"/>
          </p:cNvSpPr>
          <p:nvPr>
            <p:ph idx="1"/>
          </p:nvPr>
        </p:nvSpPr>
        <p:spPr>
          <a:xfrm>
            <a:off x="609600" y="2667000"/>
            <a:ext cx="8077200" cy="3276600"/>
          </a:xfrm>
        </p:spPr>
        <p:txBody>
          <a:bodyPr/>
          <a:lstStyle/>
          <a:p>
            <a:pPr marL="0" indent="0" eaLnBrk="1" hangingPunct="1">
              <a:buFont typeface="Wingdings" pitchFamily="2" charset="2"/>
              <a:buNone/>
            </a:pPr>
            <a:r>
              <a:rPr lang="en-US" altLang="zh-TW" sz="2800" smtClean="0"/>
              <a:t>Find the sample space for the gender of the children if a family has three children. Use B for boy and G for girl.</a:t>
            </a:r>
          </a:p>
          <a:p>
            <a:pPr marL="0" indent="0" eaLnBrk="1" hangingPunct="1">
              <a:buFont typeface="Wingdings" pitchFamily="2" charset="2"/>
              <a:buNone/>
            </a:pPr>
            <a:endParaRPr lang="en-US" altLang="zh-TW" sz="2800" smtClean="0"/>
          </a:p>
          <a:p>
            <a:pPr marL="0" indent="0" eaLnBrk="1" hangingPunct="1">
              <a:buFont typeface="Wingdings" pitchFamily="2" charset="2"/>
              <a:buNone/>
            </a:pPr>
            <a:r>
              <a:rPr lang="en-US" altLang="zh-TW" sz="2800" smtClean="0"/>
              <a:t>BBB  BBG  BGB  BGG  GBB  GBG  GGB  GGG</a:t>
            </a:r>
          </a:p>
        </p:txBody>
      </p:sp>
      <p:sp>
        <p:nvSpPr>
          <p:cNvPr id="44036" name="Slide Number Placeholder 3"/>
          <p:cNvSpPr>
            <a:spLocks noGrp="1"/>
          </p:cNvSpPr>
          <p:nvPr>
            <p:ph type="sldNum" sz="quarter" idx="12"/>
          </p:nvPr>
        </p:nvSpPr>
        <p:spPr/>
        <p:txBody>
          <a:bodyPr/>
          <a:lstStyle/>
          <a:p>
            <a:pPr>
              <a:defRPr/>
            </a:pPr>
            <a:fld id="{96A2183F-D8E2-46F0-8649-05CBB5DE254A}" type="slidenum">
              <a:rPr lang="en-US" altLang="zh-TW"/>
              <a:pPr>
                <a:defRPr/>
              </a:pPr>
              <a:t>16</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57200" y="457200"/>
            <a:ext cx="8229600" cy="685800"/>
          </a:xfrm>
        </p:spPr>
        <p:txBody>
          <a:bodyPr>
            <a:normAutofit/>
          </a:bodyPr>
          <a:lstStyle/>
          <a:p>
            <a:pPr eaLnBrk="1" fontAlgn="auto" hangingPunct="1">
              <a:spcAft>
                <a:spcPts val="0"/>
              </a:spcAft>
              <a:defRPr/>
            </a:pPr>
            <a:r>
              <a:rPr lang="en-US" altLang="zh-TW" sz="2700" dirty="0" smtClean="0">
                <a:ea typeface="新細明體" charset="-120"/>
              </a:rPr>
              <a:t>Example 4-4: </a:t>
            </a:r>
            <a:r>
              <a:rPr lang="en-US" altLang="zh-TW" sz="3600" dirty="0" smtClean="0">
                <a:ea typeface="新細明體" charset="-120"/>
              </a:rPr>
              <a:t>Gender of Children</a:t>
            </a:r>
            <a:endParaRPr lang="en-US" altLang="zh-TW" sz="2000" dirty="0" smtClean="0">
              <a:ea typeface="新細明體" charset="-120"/>
            </a:endParaRPr>
          </a:p>
        </p:txBody>
      </p:sp>
      <p:sp>
        <p:nvSpPr>
          <p:cNvPr id="53251" name="Rectangle 3"/>
          <p:cNvSpPr>
            <a:spLocks noGrp="1" noChangeArrowheads="1"/>
          </p:cNvSpPr>
          <p:nvPr>
            <p:ph idx="1"/>
          </p:nvPr>
        </p:nvSpPr>
        <p:spPr>
          <a:xfrm>
            <a:off x="533400" y="1447800"/>
            <a:ext cx="8077200" cy="914400"/>
          </a:xfrm>
        </p:spPr>
        <p:txBody>
          <a:bodyPr/>
          <a:lstStyle/>
          <a:p>
            <a:pPr marL="263525" indent="-263525" eaLnBrk="1" hangingPunct="1">
              <a:buSzPct val="90000"/>
            </a:pPr>
            <a:r>
              <a:rPr lang="en-US" altLang="zh-TW" sz="2400" smtClean="0"/>
              <a:t>Use a tree diagram to find the sample space for the gender of three children in a family.</a:t>
            </a:r>
          </a:p>
        </p:txBody>
      </p:sp>
      <p:sp>
        <p:nvSpPr>
          <p:cNvPr id="46084" name="Slide Number Placeholder 3"/>
          <p:cNvSpPr>
            <a:spLocks noGrp="1"/>
          </p:cNvSpPr>
          <p:nvPr>
            <p:ph type="sldNum" sz="quarter" idx="12"/>
          </p:nvPr>
        </p:nvSpPr>
        <p:spPr/>
        <p:txBody>
          <a:bodyPr/>
          <a:lstStyle/>
          <a:p>
            <a:pPr>
              <a:defRPr/>
            </a:pPr>
            <a:fld id="{276E5D9D-B4EA-4429-9C23-71C03CEA7A60}" type="slidenum">
              <a:rPr lang="en-US" altLang="zh-TW"/>
              <a:pPr>
                <a:defRPr/>
              </a:pPr>
              <a:t>17</a:t>
            </a:fld>
            <a:endParaRPr lang="en-US" altLang="zh-TW"/>
          </a:p>
        </p:txBody>
      </p:sp>
      <p:cxnSp>
        <p:nvCxnSpPr>
          <p:cNvPr id="11" name="Straight Connector 10"/>
          <p:cNvCxnSpPr>
            <a:cxnSpLocks noChangeShapeType="1"/>
          </p:cNvCxnSpPr>
          <p:nvPr/>
        </p:nvCxnSpPr>
        <p:spPr bwMode="auto">
          <a:xfrm flipV="1">
            <a:off x="609600" y="3389313"/>
            <a:ext cx="1600200" cy="990600"/>
          </a:xfrm>
          <a:prstGeom prst="line">
            <a:avLst/>
          </a:prstGeom>
          <a:noFill/>
          <a:ln w="9525" algn="ctr">
            <a:solidFill>
              <a:schemeClr val="tx1"/>
            </a:solidFill>
            <a:round/>
            <a:headEnd/>
            <a:tailEnd/>
          </a:ln>
        </p:spPr>
      </p:cxnSp>
      <p:cxnSp>
        <p:nvCxnSpPr>
          <p:cNvPr id="12" name="Straight Connector 11"/>
          <p:cNvCxnSpPr>
            <a:cxnSpLocks noChangeShapeType="1"/>
          </p:cNvCxnSpPr>
          <p:nvPr/>
        </p:nvCxnSpPr>
        <p:spPr bwMode="auto">
          <a:xfrm>
            <a:off x="609600" y="4379913"/>
            <a:ext cx="1600200" cy="1066800"/>
          </a:xfrm>
          <a:prstGeom prst="line">
            <a:avLst/>
          </a:prstGeom>
          <a:noFill/>
          <a:ln w="9525" algn="ctr">
            <a:solidFill>
              <a:schemeClr val="tx1"/>
            </a:solidFill>
            <a:round/>
            <a:headEnd/>
            <a:tailEnd/>
          </a:ln>
        </p:spPr>
      </p:cxnSp>
      <p:sp>
        <p:nvSpPr>
          <p:cNvPr id="14" name="TextBox 13"/>
          <p:cNvSpPr txBox="1">
            <a:spLocks noChangeArrowheads="1"/>
          </p:cNvSpPr>
          <p:nvPr/>
        </p:nvSpPr>
        <p:spPr bwMode="auto">
          <a:xfrm>
            <a:off x="2187575" y="3049588"/>
            <a:ext cx="388938" cy="461962"/>
          </a:xfrm>
          <a:prstGeom prst="rect">
            <a:avLst/>
          </a:prstGeom>
          <a:noFill/>
          <a:ln w="9525">
            <a:noFill/>
            <a:miter lim="800000"/>
            <a:headEnd/>
            <a:tailEnd/>
          </a:ln>
        </p:spPr>
        <p:txBody>
          <a:bodyPr wrap="none">
            <a:spAutoFit/>
          </a:bodyPr>
          <a:lstStyle/>
          <a:p>
            <a:r>
              <a:rPr lang="en-US" altLang="zh-TW" sz="2400"/>
              <a:t>B</a:t>
            </a:r>
          </a:p>
        </p:txBody>
      </p:sp>
      <p:sp>
        <p:nvSpPr>
          <p:cNvPr id="21" name="TextBox 20"/>
          <p:cNvSpPr txBox="1">
            <a:spLocks noChangeArrowheads="1"/>
          </p:cNvSpPr>
          <p:nvPr/>
        </p:nvSpPr>
        <p:spPr bwMode="auto">
          <a:xfrm>
            <a:off x="2166938" y="5218113"/>
            <a:ext cx="423862" cy="461962"/>
          </a:xfrm>
          <a:prstGeom prst="rect">
            <a:avLst/>
          </a:prstGeom>
          <a:noFill/>
          <a:ln w="9525">
            <a:noFill/>
            <a:miter lim="800000"/>
            <a:headEnd/>
            <a:tailEnd/>
          </a:ln>
        </p:spPr>
        <p:txBody>
          <a:bodyPr wrap="none">
            <a:spAutoFit/>
          </a:bodyPr>
          <a:lstStyle/>
          <a:p>
            <a:r>
              <a:rPr lang="en-US" altLang="zh-TW" sz="2400"/>
              <a:t>G</a:t>
            </a:r>
          </a:p>
        </p:txBody>
      </p:sp>
      <p:sp>
        <p:nvSpPr>
          <p:cNvPr id="34" name="TextBox 33"/>
          <p:cNvSpPr txBox="1">
            <a:spLocks noChangeArrowheads="1"/>
          </p:cNvSpPr>
          <p:nvPr/>
        </p:nvSpPr>
        <p:spPr bwMode="auto">
          <a:xfrm>
            <a:off x="4852988" y="4740275"/>
            <a:ext cx="390525" cy="461963"/>
          </a:xfrm>
          <a:prstGeom prst="rect">
            <a:avLst/>
          </a:prstGeom>
          <a:noFill/>
          <a:ln w="9525">
            <a:noFill/>
            <a:miter lim="800000"/>
            <a:headEnd/>
            <a:tailEnd/>
          </a:ln>
        </p:spPr>
        <p:txBody>
          <a:bodyPr wrap="none">
            <a:spAutoFit/>
          </a:bodyPr>
          <a:lstStyle/>
          <a:p>
            <a:r>
              <a:rPr lang="en-US" altLang="zh-TW" sz="2400"/>
              <a:t>B</a:t>
            </a:r>
          </a:p>
        </p:txBody>
      </p:sp>
      <p:sp>
        <p:nvSpPr>
          <p:cNvPr id="35" name="TextBox 34"/>
          <p:cNvSpPr txBox="1">
            <a:spLocks noChangeArrowheads="1"/>
          </p:cNvSpPr>
          <p:nvPr/>
        </p:nvSpPr>
        <p:spPr bwMode="auto">
          <a:xfrm>
            <a:off x="4833938" y="5756275"/>
            <a:ext cx="423862" cy="461963"/>
          </a:xfrm>
          <a:prstGeom prst="rect">
            <a:avLst/>
          </a:prstGeom>
          <a:noFill/>
          <a:ln w="9525">
            <a:noFill/>
            <a:miter lim="800000"/>
            <a:headEnd/>
            <a:tailEnd/>
          </a:ln>
        </p:spPr>
        <p:txBody>
          <a:bodyPr wrap="none">
            <a:spAutoFit/>
          </a:bodyPr>
          <a:lstStyle/>
          <a:p>
            <a:r>
              <a:rPr lang="en-US" altLang="zh-TW" sz="2400"/>
              <a:t>G</a:t>
            </a:r>
          </a:p>
        </p:txBody>
      </p:sp>
      <p:cxnSp>
        <p:nvCxnSpPr>
          <p:cNvPr id="36" name="Straight Connector 35"/>
          <p:cNvCxnSpPr>
            <a:cxnSpLocks noChangeShapeType="1"/>
            <a:endCxn id="34" idx="1"/>
          </p:cNvCxnSpPr>
          <p:nvPr/>
        </p:nvCxnSpPr>
        <p:spPr bwMode="auto">
          <a:xfrm flipV="1">
            <a:off x="2514600" y="4970463"/>
            <a:ext cx="2338388" cy="552450"/>
          </a:xfrm>
          <a:prstGeom prst="line">
            <a:avLst/>
          </a:prstGeom>
          <a:noFill/>
          <a:ln w="9525" algn="ctr">
            <a:solidFill>
              <a:schemeClr val="tx1"/>
            </a:solidFill>
            <a:round/>
            <a:headEnd/>
            <a:tailEnd/>
          </a:ln>
        </p:spPr>
      </p:cxnSp>
      <p:cxnSp>
        <p:nvCxnSpPr>
          <p:cNvPr id="37" name="Straight Connector 36"/>
          <p:cNvCxnSpPr>
            <a:cxnSpLocks noChangeShapeType="1"/>
          </p:cNvCxnSpPr>
          <p:nvPr/>
        </p:nvCxnSpPr>
        <p:spPr bwMode="auto">
          <a:xfrm>
            <a:off x="2514600" y="5522913"/>
            <a:ext cx="2347913" cy="471487"/>
          </a:xfrm>
          <a:prstGeom prst="line">
            <a:avLst/>
          </a:prstGeom>
          <a:noFill/>
          <a:ln w="9525" algn="ctr">
            <a:solidFill>
              <a:schemeClr val="tx1"/>
            </a:solidFill>
            <a:round/>
            <a:headEnd/>
            <a:tailEnd/>
          </a:ln>
        </p:spPr>
      </p:cxnSp>
      <p:sp>
        <p:nvSpPr>
          <p:cNvPr id="59" name="TextBox 58"/>
          <p:cNvSpPr txBox="1">
            <a:spLocks noChangeArrowheads="1"/>
          </p:cNvSpPr>
          <p:nvPr/>
        </p:nvSpPr>
        <p:spPr bwMode="auto">
          <a:xfrm>
            <a:off x="6759575" y="4394200"/>
            <a:ext cx="388938" cy="461963"/>
          </a:xfrm>
          <a:prstGeom prst="rect">
            <a:avLst/>
          </a:prstGeom>
          <a:noFill/>
          <a:ln w="9525">
            <a:noFill/>
            <a:miter lim="800000"/>
            <a:headEnd/>
            <a:tailEnd/>
          </a:ln>
        </p:spPr>
        <p:txBody>
          <a:bodyPr wrap="none">
            <a:spAutoFit/>
          </a:bodyPr>
          <a:lstStyle/>
          <a:p>
            <a:r>
              <a:rPr lang="en-US" altLang="zh-TW" sz="2400"/>
              <a:t>B</a:t>
            </a:r>
          </a:p>
        </p:txBody>
      </p:sp>
      <p:sp>
        <p:nvSpPr>
          <p:cNvPr id="60" name="TextBox 59"/>
          <p:cNvSpPr txBox="1">
            <a:spLocks noChangeArrowheads="1"/>
          </p:cNvSpPr>
          <p:nvPr/>
        </p:nvSpPr>
        <p:spPr bwMode="auto">
          <a:xfrm>
            <a:off x="6724650" y="4945063"/>
            <a:ext cx="423863" cy="461962"/>
          </a:xfrm>
          <a:prstGeom prst="rect">
            <a:avLst/>
          </a:prstGeom>
          <a:noFill/>
          <a:ln w="9525">
            <a:noFill/>
            <a:miter lim="800000"/>
            <a:headEnd/>
            <a:tailEnd/>
          </a:ln>
        </p:spPr>
        <p:txBody>
          <a:bodyPr wrap="none">
            <a:spAutoFit/>
          </a:bodyPr>
          <a:lstStyle/>
          <a:p>
            <a:r>
              <a:rPr lang="en-US" altLang="zh-TW" sz="2400"/>
              <a:t>G</a:t>
            </a:r>
          </a:p>
        </p:txBody>
      </p:sp>
      <p:cxnSp>
        <p:nvCxnSpPr>
          <p:cNvPr id="61" name="Straight Connector 60"/>
          <p:cNvCxnSpPr>
            <a:cxnSpLocks noChangeShapeType="1"/>
          </p:cNvCxnSpPr>
          <p:nvPr/>
        </p:nvCxnSpPr>
        <p:spPr bwMode="auto">
          <a:xfrm flipV="1">
            <a:off x="5167313" y="4643438"/>
            <a:ext cx="1600200" cy="309562"/>
          </a:xfrm>
          <a:prstGeom prst="line">
            <a:avLst/>
          </a:prstGeom>
          <a:noFill/>
          <a:ln w="9525" algn="ctr">
            <a:solidFill>
              <a:schemeClr val="tx1"/>
            </a:solidFill>
            <a:round/>
            <a:headEnd/>
            <a:tailEnd/>
          </a:ln>
        </p:spPr>
      </p:cxnSp>
      <p:cxnSp>
        <p:nvCxnSpPr>
          <p:cNvPr id="62" name="Straight Connector 61"/>
          <p:cNvCxnSpPr>
            <a:cxnSpLocks noChangeShapeType="1"/>
          </p:cNvCxnSpPr>
          <p:nvPr/>
        </p:nvCxnSpPr>
        <p:spPr bwMode="auto">
          <a:xfrm>
            <a:off x="5167313" y="4953000"/>
            <a:ext cx="1600200" cy="223838"/>
          </a:xfrm>
          <a:prstGeom prst="line">
            <a:avLst/>
          </a:prstGeom>
          <a:noFill/>
          <a:ln w="9525" algn="ctr">
            <a:solidFill>
              <a:schemeClr val="tx1"/>
            </a:solidFill>
            <a:round/>
            <a:headEnd/>
            <a:tailEnd/>
          </a:ln>
        </p:spPr>
      </p:cxnSp>
      <p:sp>
        <p:nvSpPr>
          <p:cNvPr id="63" name="TextBox 62"/>
          <p:cNvSpPr txBox="1">
            <a:spLocks noChangeArrowheads="1"/>
          </p:cNvSpPr>
          <p:nvPr/>
        </p:nvSpPr>
        <p:spPr bwMode="auto">
          <a:xfrm>
            <a:off x="6772275" y="5500688"/>
            <a:ext cx="390525" cy="460375"/>
          </a:xfrm>
          <a:prstGeom prst="rect">
            <a:avLst/>
          </a:prstGeom>
          <a:noFill/>
          <a:ln w="9525">
            <a:noFill/>
            <a:miter lim="800000"/>
            <a:headEnd/>
            <a:tailEnd/>
          </a:ln>
        </p:spPr>
        <p:txBody>
          <a:bodyPr wrap="none">
            <a:spAutoFit/>
          </a:bodyPr>
          <a:lstStyle/>
          <a:p>
            <a:r>
              <a:rPr lang="en-US" altLang="zh-TW" sz="2400"/>
              <a:t>B</a:t>
            </a:r>
          </a:p>
        </p:txBody>
      </p:sp>
      <p:sp>
        <p:nvSpPr>
          <p:cNvPr id="64" name="TextBox 63"/>
          <p:cNvSpPr txBox="1">
            <a:spLocks noChangeArrowheads="1"/>
          </p:cNvSpPr>
          <p:nvPr/>
        </p:nvSpPr>
        <p:spPr bwMode="auto">
          <a:xfrm>
            <a:off x="6738938" y="6051550"/>
            <a:ext cx="423862" cy="461963"/>
          </a:xfrm>
          <a:prstGeom prst="rect">
            <a:avLst/>
          </a:prstGeom>
          <a:noFill/>
          <a:ln w="9525">
            <a:noFill/>
            <a:miter lim="800000"/>
            <a:headEnd/>
            <a:tailEnd/>
          </a:ln>
        </p:spPr>
        <p:txBody>
          <a:bodyPr wrap="none">
            <a:spAutoFit/>
          </a:bodyPr>
          <a:lstStyle/>
          <a:p>
            <a:r>
              <a:rPr lang="en-US" altLang="zh-TW" sz="2400"/>
              <a:t>G</a:t>
            </a:r>
          </a:p>
        </p:txBody>
      </p:sp>
      <p:cxnSp>
        <p:nvCxnSpPr>
          <p:cNvPr id="65" name="Straight Connector 64"/>
          <p:cNvCxnSpPr>
            <a:cxnSpLocks noChangeShapeType="1"/>
          </p:cNvCxnSpPr>
          <p:nvPr/>
        </p:nvCxnSpPr>
        <p:spPr bwMode="auto">
          <a:xfrm flipV="1">
            <a:off x="5181600" y="5749925"/>
            <a:ext cx="1600200" cy="309563"/>
          </a:xfrm>
          <a:prstGeom prst="line">
            <a:avLst/>
          </a:prstGeom>
          <a:noFill/>
          <a:ln w="9525" algn="ctr">
            <a:solidFill>
              <a:schemeClr val="tx1"/>
            </a:solidFill>
            <a:round/>
            <a:headEnd/>
            <a:tailEnd/>
          </a:ln>
        </p:spPr>
      </p:cxnSp>
      <p:cxnSp>
        <p:nvCxnSpPr>
          <p:cNvPr id="66" name="Straight Connector 65"/>
          <p:cNvCxnSpPr>
            <a:cxnSpLocks noChangeShapeType="1"/>
          </p:cNvCxnSpPr>
          <p:nvPr/>
        </p:nvCxnSpPr>
        <p:spPr bwMode="auto">
          <a:xfrm>
            <a:off x="5181600" y="6059488"/>
            <a:ext cx="1600200" cy="223837"/>
          </a:xfrm>
          <a:prstGeom prst="line">
            <a:avLst/>
          </a:prstGeom>
          <a:noFill/>
          <a:ln w="9525" algn="ctr">
            <a:solidFill>
              <a:schemeClr val="tx1"/>
            </a:solidFill>
            <a:round/>
            <a:headEnd/>
            <a:tailEnd/>
          </a:ln>
        </p:spPr>
      </p:cxnSp>
      <p:sp>
        <p:nvSpPr>
          <p:cNvPr id="67" name="TextBox 66"/>
          <p:cNvSpPr txBox="1">
            <a:spLocks noChangeArrowheads="1"/>
          </p:cNvSpPr>
          <p:nvPr/>
        </p:nvSpPr>
        <p:spPr bwMode="auto">
          <a:xfrm>
            <a:off x="6745288" y="2144713"/>
            <a:ext cx="390525" cy="461962"/>
          </a:xfrm>
          <a:prstGeom prst="rect">
            <a:avLst/>
          </a:prstGeom>
          <a:noFill/>
          <a:ln w="9525">
            <a:noFill/>
            <a:miter lim="800000"/>
            <a:headEnd/>
            <a:tailEnd/>
          </a:ln>
        </p:spPr>
        <p:txBody>
          <a:bodyPr wrap="none">
            <a:spAutoFit/>
          </a:bodyPr>
          <a:lstStyle/>
          <a:p>
            <a:r>
              <a:rPr lang="en-US" altLang="zh-TW" sz="2400"/>
              <a:t>B</a:t>
            </a:r>
          </a:p>
        </p:txBody>
      </p:sp>
      <p:sp>
        <p:nvSpPr>
          <p:cNvPr id="68" name="TextBox 67"/>
          <p:cNvSpPr txBox="1">
            <a:spLocks noChangeArrowheads="1"/>
          </p:cNvSpPr>
          <p:nvPr/>
        </p:nvSpPr>
        <p:spPr bwMode="auto">
          <a:xfrm>
            <a:off x="6711950" y="2697163"/>
            <a:ext cx="423863" cy="460375"/>
          </a:xfrm>
          <a:prstGeom prst="rect">
            <a:avLst/>
          </a:prstGeom>
          <a:noFill/>
          <a:ln w="9525">
            <a:noFill/>
            <a:miter lim="800000"/>
            <a:headEnd/>
            <a:tailEnd/>
          </a:ln>
        </p:spPr>
        <p:txBody>
          <a:bodyPr wrap="none">
            <a:spAutoFit/>
          </a:bodyPr>
          <a:lstStyle/>
          <a:p>
            <a:r>
              <a:rPr lang="en-US" altLang="zh-TW" sz="2400"/>
              <a:t>G</a:t>
            </a:r>
          </a:p>
        </p:txBody>
      </p:sp>
      <p:cxnSp>
        <p:nvCxnSpPr>
          <p:cNvPr id="69" name="Straight Connector 68"/>
          <p:cNvCxnSpPr>
            <a:cxnSpLocks noChangeShapeType="1"/>
          </p:cNvCxnSpPr>
          <p:nvPr/>
        </p:nvCxnSpPr>
        <p:spPr bwMode="auto">
          <a:xfrm flipV="1">
            <a:off x="5154613" y="2393950"/>
            <a:ext cx="1600200" cy="309563"/>
          </a:xfrm>
          <a:prstGeom prst="line">
            <a:avLst/>
          </a:prstGeom>
          <a:noFill/>
          <a:ln w="9525" algn="ctr">
            <a:solidFill>
              <a:schemeClr val="tx1"/>
            </a:solidFill>
            <a:round/>
            <a:headEnd/>
            <a:tailEnd/>
          </a:ln>
        </p:spPr>
      </p:cxnSp>
      <p:cxnSp>
        <p:nvCxnSpPr>
          <p:cNvPr id="70" name="Straight Connector 69"/>
          <p:cNvCxnSpPr>
            <a:cxnSpLocks noChangeShapeType="1"/>
          </p:cNvCxnSpPr>
          <p:nvPr/>
        </p:nvCxnSpPr>
        <p:spPr bwMode="auto">
          <a:xfrm>
            <a:off x="5154613" y="2703513"/>
            <a:ext cx="1600200" cy="223837"/>
          </a:xfrm>
          <a:prstGeom prst="line">
            <a:avLst/>
          </a:prstGeom>
          <a:noFill/>
          <a:ln w="9525" algn="ctr">
            <a:solidFill>
              <a:schemeClr val="tx1"/>
            </a:solidFill>
            <a:round/>
            <a:headEnd/>
            <a:tailEnd/>
          </a:ln>
        </p:spPr>
      </p:cxnSp>
      <p:sp>
        <p:nvSpPr>
          <p:cNvPr id="71" name="TextBox 70"/>
          <p:cNvSpPr txBox="1">
            <a:spLocks noChangeArrowheads="1"/>
          </p:cNvSpPr>
          <p:nvPr/>
        </p:nvSpPr>
        <p:spPr bwMode="auto">
          <a:xfrm>
            <a:off x="6751638" y="3257550"/>
            <a:ext cx="390525" cy="461963"/>
          </a:xfrm>
          <a:prstGeom prst="rect">
            <a:avLst/>
          </a:prstGeom>
          <a:noFill/>
          <a:ln w="9525">
            <a:noFill/>
            <a:miter lim="800000"/>
            <a:headEnd/>
            <a:tailEnd/>
          </a:ln>
        </p:spPr>
        <p:txBody>
          <a:bodyPr wrap="none">
            <a:spAutoFit/>
          </a:bodyPr>
          <a:lstStyle/>
          <a:p>
            <a:r>
              <a:rPr lang="en-US" altLang="zh-TW" sz="2400"/>
              <a:t>B</a:t>
            </a:r>
          </a:p>
        </p:txBody>
      </p:sp>
      <p:sp>
        <p:nvSpPr>
          <p:cNvPr id="72" name="TextBox 71"/>
          <p:cNvSpPr txBox="1">
            <a:spLocks noChangeArrowheads="1"/>
          </p:cNvSpPr>
          <p:nvPr/>
        </p:nvSpPr>
        <p:spPr bwMode="auto">
          <a:xfrm>
            <a:off x="6718300" y="3810000"/>
            <a:ext cx="423863" cy="461963"/>
          </a:xfrm>
          <a:prstGeom prst="rect">
            <a:avLst/>
          </a:prstGeom>
          <a:noFill/>
          <a:ln w="9525">
            <a:noFill/>
            <a:miter lim="800000"/>
            <a:headEnd/>
            <a:tailEnd/>
          </a:ln>
        </p:spPr>
        <p:txBody>
          <a:bodyPr wrap="none">
            <a:spAutoFit/>
          </a:bodyPr>
          <a:lstStyle/>
          <a:p>
            <a:r>
              <a:rPr lang="en-US" altLang="zh-TW" sz="2400"/>
              <a:t>G</a:t>
            </a:r>
          </a:p>
        </p:txBody>
      </p:sp>
      <p:cxnSp>
        <p:nvCxnSpPr>
          <p:cNvPr id="73" name="Straight Connector 72"/>
          <p:cNvCxnSpPr>
            <a:cxnSpLocks noChangeShapeType="1"/>
          </p:cNvCxnSpPr>
          <p:nvPr/>
        </p:nvCxnSpPr>
        <p:spPr bwMode="auto">
          <a:xfrm flipV="1">
            <a:off x="5160963" y="3506788"/>
            <a:ext cx="1600200" cy="309562"/>
          </a:xfrm>
          <a:prstGeom prst="line">
            <a:avLst/>
          </a:prstGeom>
          <a:noFill/>
          <a:ln w="9525" algn="ctr">
            <a:solidFill>
              <a:schemeClr val="tx1"/>
            </a:solidFill>
            <a:round/>
            <a:headEnd/>
            <a:tailEnd/>
          </a:ln>
        </p:spPr>
      </p:cxnSp>
      <p:cxnSp>
        <p:nvCxnSpPr>
          <p:cNvPr id="74" name="Straight Connector 73"/>
          <p:cNvCxnSpPr>
            <a:cxnSpLocks noChangeShapeType="1"/>
          </p:cNvCxnSpPr>
          <p:nvPr/>
        </p:nvCxnSpPr>
        <p:spPr bwMode="auto">
          <a:xfrm>
            <a:off x="5160963" y="3816350"/>
            <a:ext cx="1600200" cy="223838"/>
          </a:xfrm>
          <a:prstGeom prst="line">
            <a:avLst/>
          </a:prstGeom>
          <a:noFill/>
          <a:ln w="9525" algn="ctr">
            <a:solidFill>
              <a:schemeClr val="tx1"/>
            </a:solidFill>
            <a:round/>
            <a:headEnd/>
            <a:tailEnd/>
          </a:ln>
        </p:spPr>
      </p:cxnSp>
      <p:sp>
        <p:nvSpPr>
          <p:cNvPr id="86" name="TextBox 85"/>
          <p:cNvSpPr txBox="1">
            <a:spLocks noChangeArrowheads="1"/>
          </p:cNvSpPr>
          <p:nvPr/>
        </p:nvSpPr>
        <p:spPr bwMode="auto">
          <a:xfrm>
            <a:off x="4852988" y="2516188"/>
            <a:ext cx="390525" cy="461962"/>
          </a:xfrm>
          <a:prstGeom prst="rect">
            <a:avLst/>
          </a:prstGeom>
          <a:noFill/>
          <a:ln w="9525">
            <a:noFill/>
            <a:miter lim="800000"/>
            <a:headEnd/>
            <a:tailEnd/>
          </a:ln>
        </p:spPr>
        <p:txBody>
          <a:bodyPr wrap="none">
            <a:spAutoFit/>
          </a:bodyPr>
          <a:lstStyle/>
          <a:p>
            <a:r>
              <a:rPr lang="en-US" altLang="zh-TW" sz="2400"/>
              <a:t>B</a:t>
            </a:r>
          </a:p>
        </p:txBody>
      </p:sp>
      <p:sp>
        <p:nvSpPr>
          <p:cNvPr id="87" name="TextBox 86"/>
          <p:cNvSpPr txBox="1">
            <a:spLocks noChangeArrowheads="1"/>
          </p:cNvSpPr>
          <p:nvPr/>
        </p:nvSpPr>
        <p:spPr bwMode="auto">
          <a:xfrm>
            <a:off x="4833938" y="3532188"/>
            <a:ext cx="423862" cy="461962"/>
          </a:xfrm>
          <a:prstGeom prst="rect">
            <a:avLst/>
          </a:prstGeom>
          <a:noFill/>
          <a:ln w="9525">
            <a:noFill/>
            <a:miter lim="800000"/>
            <a:headEnd/>
            <a:tailEnd/>
          </a:ln>
        </p:spPr>
        <p:txBody>
          <a:bodyPr wrap="none">
            <a:spAutoFit/>
          </a:bodyPr>
          <a:lstStyle/>
          <a:p>
            <a:r>
              <a:rPr lang="en-US" altLang="zh-TW" sz="2400"/>
              <a:t>G</a:t>
            </a:r>
          </a:p>
        </p:txBody>
      </p:sp>
      <p:cxnSp>
        <p:nvCxnSpPr>
          <p:cNvPr id="88" name="Straight Connector 87"/>
          <p:cNvCxnSpPr>
            <a:cxnSpLocks noChangeShapeType="1"/>
            <a:endCxn id="86" idx="1"/>
          </p:cNvCxnSpPr>
          <p:nvPr/>
        </p:nvCxnSpPr>
        <p:spPr bwMode="auto">
          <a:xfrm flipV="1">
            <a:off x="2514600" y="2747963"/>
            <a:ext cx="2338388" cy="550862"/>
          </a:xfrm>
          <a:prstGeom prst="line">
            <a:avLst/>
          </a:prstGeom>
          <a:noFill/>
          <a:ln w="9525" algn="ctr">
            <a:solidFill>
              <a:schemeClr val="tx1"/>
            </a:solidFill>
            <a:round/>
            <a:headEnd/>
            <a:tailEnd/>
          </a:ln>
        </p:spPr>
      </p:cxnSp>
      <p:cxnSp>
        <p:nvCxnSpPr>
          <p:cNvPr id="89" name="Straight Connector 88"/>
          <p:cNvCxnSpPr>
            <a:cxnSpLocks noChangeShapeType="1"/>
          </p:cNvCxnSpPr>
          <p:nvPr/>
        </p:nvCxnSpPr>
        <p:spPr bwMode="auto">
          <a:xfrm>
            <a:off x="2514600" y="3298825"/>
            <a:ext cx="2347913" cy="471488"/>
          </a:xfrm>
          <a:prstGeom prst="line">
            <a:avLst/>
          </a:prstGeom>
          <a:noFill/>
          <a:ln w="9525" algn="ctr">
            <a:solidFill>
              <a:schemeClr val="tx1"/>
            </a:solidFill>
            <a:round/>
            <a:headEnd/>
            <a:tailEnd/>
          </a:ln>
        </p:spPr>
      </p:cxnSp>
      <p:sp>
        <p:nvSpPr>
          <p:cNvPr id="96" name="TextBox 95"/>
          <p:cNvSpPr txBox="1">
            <a:spLocks noChangeArrowheads="1"/>
          </p:cNvSpPr>
          <p:nvPr/>
        </p:nvSpPr>
        <p:spPr bwMode="auto">
          <a:xfrm>
            <a:off x="7467600" y="2017713"/>
            <a:ext cx="901700" cy="4535487"/>
          </a:xfrm>
          <a:prstGeom prst="rect">
            <a:avLst/>
          </a:prstGeom>
          <a:noFill/>
          <a:ln w="9525">
            <a:noFill/>
            <a:miter lim="800000"/>
            <a:headEnd/>
            <a:tailEnd/>
          </a:ln>
        </p:spPr>
        <p:txBody>
          <a:bodyPr wrap="none">
            <a:spAutoFit/>
          </a:bodyPr>
          <a:lstStyle/>
          <a:p>
            <a:pPr>
              <a:lnSpc>
                <a:spcPts val="4400"/>
              </a:lnSpc>
            </a:pPr>
            <a:r>
              <a:rPr lang="en-US" altLang="zh-TW" sz="2400"/>
              <a:t>BBB</a:t>
            </a:r>
          </a:p>
          <a:p>
            <a:pPr>
              <a:lnSpc>
                <a:spcPts val="4400"/>
              </a:lnSpc>
            </a:pPr>
            <a:r>
              <a:rPr lang="en-US" altLang="zh-TW" sz="2400"/>
              <a:t>BBG</a:t>
            </a:r>
          </a:p>
          <a:p>
            <a:pPr>
              <a:lnSpc>
                <a:spcPts val="4400"/>
              </a:lnSpc>
            </a:pPr>
            <a:r>
              <a:rPr lang="en-US" altLang="zh-TW" sz="2400"/>
              <a:t>BGB</a:t>
            </a:r>
          </a:p>
          <a:p>
            <a:pPr>
              <a:lnSpc>
                <a:spcPts val="4400"/>
              </a:lnSpc>
            </a:pPr>
            <a:r>
              <a:rPr lang="en-US" altLang="zh-TW" sz="2400"/>
              <a:t>BGG</a:t>
            </a:r>
          </a:p>
          <a:p>
            <a:pPr>
              <a:lnSpc>
                <a:spcPts val="4400"/>
              </a:lnSpc>
            </a:pPr>
            <a:r>
              <a:rPr lang="en-US" altLang="zh-TW" sz="2400"/>
              <a:t>GBB</a:t>
            </a:r>
          </a:p>
          <a:p>
            <a:pPr>
              <a:lnSpc>
                <a:spcPts val="4400"/>
              </a:lnSpc>
            </a:pPr>
            <a:r>
              <a:rPr lang="en-US" altLang="zh-TW" sz="2400"/>
              <a:t>GBG</a:t>
            </a:r>
            <a:br>
              <a:rPr lang="en-US" altLang="zh-TW" sz="2400"/>
            </a:br>
            <a:r>
              <a:rPr lang="en-US" altLang="zh-TW" sz="2400"/>
              <a:t>GGB</a:t>
            </a:r>
            <a:br>
              <a:rPr lang="en-US" altLang="zh-TW" sz="2400"/>
            </a:br>
            <a:r>
              <a:rPr lang="en-US" altLang="zh-TW" sz="2400"/>
              <a:t>GGG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34" grpId="0"/>
      <p:bldP spid="35" grpId="0"/>
      <p:bldP spid="86" grpId="0"/>
      <p:bldP spid="87" grpId="0"/>
      <p:bldP spid="9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57200" y="304800"/>
            <a:ext cx="8229600" cy="990600"/>
          </a:xfrm>
        </p:spPr>
        <p:txBody>
          <a:bodyPr>
            <a:normAutofit fontScale="90000"/>
          </a:bodyPr>
          <a:lstStyle/>
          <a:p>
            <a:pPr eaLnBrk="1" fontAlgn="auto" hangingPunct="1">
              <a:spcAft>
                <a:spcPts val="0"/>
              </a:spcAft>
              <a:defRPr/>
            </a:pPr>
            <a:r>
              <a:rPr lang="en-US" altLang="zh-TW" sz="4000" smtClean="0">
                <a:ea typeface="新細明體" charset="-120"/>
              </a:rPr>
              <a:t>Sample Spaces and Probability</a:t>
            </a:r>
          </a:p>
        </p:txBody>
      </p:sp>
      <p:sp>
        <p:nvSpPr>
          <p:cNvPr id="58371" name="Rectangle 3"/>
          <p:cNvSpPr>
            <a:spLocks noGrp="1" noChangeArrowheads="1"/>
          </p:cNvSpPr>
          <p:nvPr>
            <p:ph idx="1"/>
          </p:nvPr>
        </p:nvSpPr>
        <p:spPr>
          <a:xfrm>
            <a:off x="381000" y="1524000"/>
            <a:ext cx="8077200" cy="4267200"/>
          </a:xfrm>
        </p:spPr>
        <p:txBody>
          <a:bodyPr>
            <a:normAutofit/>
          </a:bodyPr>
          <a:lstStyle/>
          <a:p>
            <a:pPr marL="0" indent="0" eaLnBrk="1" fontAlgn="auto" hangingPunct="1">
              <a:spcAft>
                <a:spcPts val="0"/>
              </a:spcAft>
              <a:buClr>
                <a:schemeClr val="accent3"/>
              </a:buClr>
              <a:buFont typeface="Wingdings" pitchFamily="2" charset="2"/>
              <a:buNone/>
              <a:defRPr/>
            </a:pPr>
            <a:r>
              <a:rPr lang="en-US" dirty="0" smtClean="0"/>
              <a:t>There are three basic interpretations of probability:</a:t>
            </a:r>
          </a:p>
          <a:p>
            <a:pPr marL="0" indent="0" eaLnBrk="1" fontAlgn="auto" hangingPunct="1">
              <a:spcBef>
                <a:spcPct val="100000"/>
              </a:spcBef>
              <a:spcAft>
                <a:spcPts val="0"/>
              </a:spcAft>
              <a:buClr>
                <a:schemeClr val="accent3"/>
              </a:buClr>
              <a:buFont typeface="Wingdings 2"/>
              <a:buChar char=""/>
              <a:defRPr/>
            </a:pPr>
            <a:r>
              <a:rPr lang="en-US" sz="3600" b="1" dirty="0" smtClean="0">
                <a:solidFill>
                  <a:srgbClr val="000099"/>
                </a:solidFill>
                <a:effectLst>
                  <a:outerShdw blurRad="38100" dist="38100" dir="2700000" algn="tl">
                    <a:srgbClr val="C0C0C0"/>
                  </a:outerShdw>
                </a:effectLst>
              </a:rPr>
              <a:t>Classical probability</a:t>
            </a:r>
          </a:p>
          <a:p>
            <a:pPr marL="0" indent="0" eaLnBrk="1" fontAlgn="auto" hangingPunct="1">
              <a:spcBef>
                <a:spcPct val="100000"/>
              </a:spcBef>
              <a:spcAft>
                <a:spcPts val="0"/>
              </a:spcAft>
              <a:buClr>
                <a:schemeClr val="accent3"/>
              </a:buClr>
              <a:buFont typeface="Wingdings 2"/>
              <a:buChar char=""/>
              <a:defRPr/>
            </a:pPr>
            <a:r>
              <a:rPr lang="en-US" sz="3600" b="1" dirty="0" smtClean="0">
                <a:effectLst>
                  <a:outerShdw blurRad="38100" dist="38100" dir="2700000" algn="tl">
                    <a:srgbClr val="C0C0C0"/>
                  </a:outerShdw>
                </a:effectLst>
              </a:rPr>
              <a:t>Empirical probability</a:t>
            </a:r>
          </a:p>
          <a:p>
            <a:pPr marL="0" indent="0" eaLnBrk="1" fontAlgn="auto" hangingPunct="1">
              <a:spcBef>
                <a:spcPct val="100000"/>
              </a:spcBef>
              <a:spcAft>
                <a:spcPts val="0"/>
              </a:spcAft>
              <a:buClr>
                <a:schemeClr val="accent3"/>
              </a:buClr>
              <a:buFont typeface="Wingdings 2"/>
              <a:buChar char=""/>
              <a:defRPr/>
            </a:pPr>
            <a:r>
              <a:rPr lang="en-US" sz="3600" b="1" dirty="0" smtClean="0">
                <a:effectLst>
                  <a:outerShdw blurRad="38100" dist="38100" dir="2700000" algn="tl">
                    <a:srgbClr val="C0C0C0"/>
                  </a:outerShdw>
                </a:effectLst>
              </a:rPr>
              <a:t>Subjective probability</a:t>
            </a:r>
          </a:p>
        </p:txBody>
      </p:sp>
      <p:sp>
        <p:nvSpPr>
          <p:cNvPr id="5" name="投影片編號版面配置區 4"/>
          <p:cNvSpPr>
            <a:spLocks noGrp="1"/>
          </p:cNvSpPr>
          <p:nvPr>
            <p:ph type="sldNum" sz="quarter" idx="12"/>
          </p:nvPr>
        </p:nvSpPr>
        <p:spPr/>
        <p:txBody>
          <a:bodyPr/>
          <a:lstStyle/>
          <a:p>
            <a:pPr>
              <a:defRPr/>
            </a:pPr>
            <a:fld id="{C789E21D-99F0-4C66-9DDC-181087C27BEE}" type="slidenum">
              <a:rPr lang="en-US" altLang="zh-TW" smtClean="0"/>
              <a:pPr>
                <a:defRPr/>
              </a:pPr>
              <a:t>18</a:t>
            </a:fld>
            <a:endParaRPr lang="en-US" altLang="zh-TW"/>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457200"/>
            <a:ext cx="8229600" cy="990600"/>
          </a:xfrm>
        </p:spPr>
        <p:txBody>
          <a:bodyPr>
            <a:normAutofit fontScale="90000"/>
          </a:bodyPr>
          <a:lstStyle/>
          <a:p>
            <a:pPr eaLnBrk="1" fontAlgn="auto" hangingPunct="1">
              <a:spcAft>
                <a:spcPts val="0"/>
              </a:spcAft>
              <a:defRPr/>
            </a:pPr>
            <a:r>
              <a:rPr lang="en-US" altLang="zh-TW" sz="4000" dirty="0" smtClean="0">
                <a:effectLst>
                  <a:outerShdw blurRad="38100" dist="38100" dir="2700000" algn="tl">
                    <a:srgbClr val="000000">
                      <a:alpha val="43137"/>
                    </a:srgbClr>
                  </a:outerShdw>
                </a:effectLst>
                <a:ea typeface="新細明體" charset="-120"/>
              </a:rPr>
              <a:t>Sample Spaces and Probability</a:t>
            </a:r>
          </a:p>
        </p:txBody>
      </p:sp>
      <p:sp>
        <p:nvSpPr>
          <p:cNvPr id="59395" name="Rectangle 3"/>
          <p:cNvSpPr>
            <a:spLocks noGrp="1" noChangeArrowheads="1"/>
          </p:cNvSpPr>
          <p:nvPr>
            <p:ph idx="1"/>
          </p:nvPr>
        </p:nvSpPr>
        <p:spPr>
          <a:xfrm>
            <a:off x="457200" y="1828800"/>
            <a:ext cx="8077200" cy="2362200"/>
          </a:xfrm>
        </p:spPr>
        <p:txBody>
          <a:bodyPr>
            <a:normAutofit/>
          </a:bodyPr>
          <a:lstStyle/>
          <a:p>
            <a:pPr marL="0" indent="0" eaLnBrk="1" fontAlgn="auto" hangingPunct="1">
              <a:spcAft>
                <a:spcPts val="0"/>
              </a:spcAft>
              <a:buClr>
                <a:schemeClr val="accent3"/>
              </a:buClr>
              <a:buFont typeface="Wingdings" pitchFamily="2" charset="2"/>
              <a:buNone/>
              <a:defRPr/>
            </a:pPr>
            <a:r>
              <a:rPr lang="en-US" b="1" dirty="0" smtClean="0">
                <a:solidFill>
                  <a:srgbClr val="000099"/>
                </a:solidFill>
                <a:effectLst>
                  <a:outerShdw blurRad="38100" dist="38100" dir="2700000" algn="tl">
                    <a:srgbClr val="C0C0C0"/>
                  </a:outerShdw>
                </a:effectLst>
              </a:rPr>
              <a:t>Classical probability</a:t>
            </a:r>
            <a:r>
              <a:rPr lang="en-US" dirty="0" smtClean="0"/>
              <a:t> uses sample spaces to determine the numerical probability that an event will happen and assumes that all outcomes in the sample space are equally likely to occur.</a:t>
            </a:r>
          </a:p>
        </p:txBody>
      </p:sp>
      <p:graphicFrame>
        <p:nvGraphicFramePr>
          <p:cNvPr id="1026" name="Object 6"/>
          <p:cNvGraphicFramePr>
            <a:graphicFrameLocks noChangeAspect="1"/>
          </p:cNvGraphicFramePr>
          <p:nvPr/>
        </p:nvGraphicFramePr>
        <p:xfrm>
          <a:off x="609600" y="4267200"/>
          <a:ext cx="7661275" cy="1452563"/>
        </p:xfrm>
        <a:graphic>
          <a:graphicData uri="http://schemas.openxmlformats.org/presentationml/2006/ole">
            <mc:AlternateContent xmlns:mc="http://schemas.openxmlformats.org/markup-compatibility/2006">
              <mc:Choice xmlns:v="urn:schemas-microsoft-com:vml" Requires="v">
                <p:oleObj spid="_x0000_s1030" name="Equation" r:id="rId4" imgW="2882880" imgH="545760" progId="">
                  <p:embed/>
                </p:oleObj>
              </mc:Choice>
              <mc:Fallback>
                <p:oleObj name="Equation" r:id="rId4" imgW="2882880" imgH="545760" progId="">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4267200"/>
                        <a:ext cx="7661275" cy="1452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投影片編號版面配置區 5"/>
          <p:cNvSpPr>
            <a:spLocks noGrp="1"/>
          </p:cNvSpPr>
          <p:nvPr>
            <p:ph type="sldNum" sz="quarter" idx="12"/>
          </p:nvPr>
        </p:nvSpPr>
        <p:spPr/>
        <p:txBody>
          <a:bodyPr/>
          <a:lstStyle/>
          <a:p>
            <a:pPr>
              <a:defRPr/>
            </a:pPr>
            <a:fld id="{99D82B91-305B-4D9E-969F-4080A6C9ACA9}" type="slidenum">
              <a:rPr lang="en-US" altLang="zh-TW" smtClean="0"/>
              <a:pPr>
                <a:defRPr/>
              </a:pPr>
              <a:t>19</a:t>
            </a:fld>
            <a:endParaRPr lang="en-US" altLang="zh-TW"/>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381000"/>
            <a:ext cx="8229600" cy="914400"/>
          </a:xfrm>
        </p:spPr>
        <p:txBody>
          <a:bodyPr/>
          <a:lstStyle/>
          <a:p>
            <a:pPr algn="ctr" eaLnBrk="1" hangingPunct="1"/>
            <a:r>
              <a:rPr lang="en-US" altLang="zh-TW" smtClean="0">
                <a:ea typeface="新細明體" charset="-120"/>
              </a:rPr>
              <a:t>Chapter 4 Overview</a:t>
            </a:r>
          </a:p>
        </p:txBody>
      </p:sp>
      <p:sp>
        <p:nvSpPr>
          <p:cNvPr id="40963" name="Rectangle 6"/>
          <p:cNvSpPr>
            <a:spLocks noGrp="1" noChangeArrowheads="1"/>
          </p:cNvSpPr>
          <p:nvPr>
            <p:ph idx="1"/>
          </p:nvPr>
        </p:nvSpPr>
        <p:spPr>
          <a:xfrm>
            <a:off x="457200" y="1600200"/>
            <a:ext cx="8382000" cy="4572000"/>
          </a:xfrm>
        </p:spPr>
        <p:txBody>
          <a:bodyPr lIns="90488" tIns="44450" rIns="90488" bIns="44450"/>
          <a:lstStyle/>
          <a:p>
            <a:pPr eaLnBrk="1" hangingPunct="1">
              <a:lnSpc>
                <a:spcPct val="90000"/>
              </a:lnSpc>
              <a:spcBef>
                <a:spcPts val="2400"/>
              </a:spcBef>
              <a:buFont typeface="Wingdings" pitchFamily="2" charset="2"/>
              <a:buNone/>
            </a:pPr>
            <a:r>
              <a:rPr lang="en-US" altLang="zh-TW" smtClean="0"/>
              <a:t>          </a:t>
            </a:r>
            <a:r>
              <a:rPr lang="en-US" altLang="zh-TW" b="1" i="1" smtClean="0"/>
              <a:t>Introduction</a:t>
            </a:r>
          </a:p>
          <a:p>
            <a:pPr eaLnBrk="1" hangingPunct="1">
              <a:lnSpc>
                <a:spcPct val="90000"/>
              </a:lnSpc>
              <a:spcBef>
                <a:spcPts val="2400"/>
              </a:spcBef>
            </a:pPr>
            <a:r>
              <a:rPr lang="en-US" altLang="zh-TW" sz="2800" smtClean="0"/>
              <a:t>4-1  Sample Spaces and Probability</a:t>
            </a:r>
          </a:p>
          <a:p>
            <a:pPr eaLnBrk="1" hangingPunct="1">
              <a:lnSpc>
                <a:spcPct val="90000"/>
              </a:lnSpc>
              <a:spcBef>
                <a:spcPts val="2400"/>
              </a:spcBef>
            </a:pPr>
            <a:r>
              <a:rPr lang="en-US" altLang="zh-TW" sz="2800" smtClean="0"/>
              <a:t>4-2  Addition Rules for Probability</a:t>
            </a:r>
          </a:p>
          <a:p>
            <a:pPr eaLnBrk="1" hangingPunct="1">
              <a:lnSpc>
                <a:spcPct val="90000"/>
              </a:lnSpc>
              <a:spcBef>
                <a:spcPts val="2400"/>
              </a:spcBef>
            </a:pPr>
            <a:r>
              <a:rPr lang="en-US" altLang="zh-TW" sz="2800" smtClean="0"/>
              <a:t>4-3  Multiplication Rules &amp; Conditional Probability</a:t>
            </a:r>
          </a:p>
          <a:p>
            <a:pPr eaLnBrk="1" hangingPunct="1">
              <a:lnSpc>
                <a:spcPct val="90000"/>
              </a:lnSpc>
              <a:spcBef>
                <a:spcPts val="2400"/>
              </a:spcBef>
            </a:pPr>
            <a:r>
              <a:rPr lang="en-US" altLang="zh-TW" sz="2800" smtClean="0"/>
              <a:t>4-4  Counting Rules</a:t>
            </a:r>
          </a:p>
          <a:p>
            <a:pPr eaLnBrk="1" hangingPunct="1">
              <a:lnSpc>
                <a:spcPct val="90000"/>
              </a:lnSpc>
              <a:spcBef>
                <a:spcPts val="2400"/>
              </a:spcBef>
            </a:pPr>
            <a:r>
              <a:rPr lang="en-US" altLang="zh-TW" sz="2800" smtClean="0"/>
              <a:t>4-5  Probability and Counting Rules</a:t>
            </a:r>
          </a:p>
        </p:txBody>
      </p:sp>
      <p:sp>
        <p:nvSpPr>
          <p:cNvPr id="5" name="投影片編號版面配置區 4"/>
          <p:cNvSpPr>
            <a:spLocks noGrp="1"/>
          </p:cNvSpPr>
          <p:nvPr>
            <p:ph type="sldNum" sz="quarter" idx="12"/>
          </p:nvPr>
        </p:nvSpPr>
        <p:spPr/>
        <p:txBody>
          <a:bodyPr/>
          <a:lstStyle/>
          <a:p>
            <a:pPr>
              <a:defRPr/>
            </a:pPr>
            <a:fld id="{E87C7CE5-B29A-40E5-9861-24D6EAC61544}" type="slidenum">
              <a:rPr lang="en-US" altLang="zh-TW" smtClean="0"/>
              <a:pPr>
                <a:defRPr/>
              </a:pPr>
              <a:t>2</a:t>
            </a:fld>
            <a:endParaRPr lang="en-US" altLang="zh-TW"/>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533400"/>
            <a:ext cx="8229600" cy="685800"/>
          </a:xfrm>
        </p:spPr>
        <p:txBody>
          <a:bodyPr>
            <a:normAutofit/>
          </a:bodyPr>
          <a:lstStyle/>
          <a:p>
            <a:pPr eaLnBrk="1" fontAlgn="auto" hangingPunct="1">
              <a:spcAft>
                <a:spcPts val="0"/>
              </a:spcAft>
              <a:defRPr/>
            </a:pPr>
            <a:r>
              <a:rPr lang="en-US" altLang="zh-TW" sz="2700" dirty="0" smtClean="0">
                <a:ea typeface="新細明體" charset="-120"/>
              </a:rPr>
              <a:t>Example 4-6: </a:t>
            </a:r>
            <a:r>
              <a:rPr lang="en-US" altLang="zh-TW" sz="3600" dirty="0" smtClean="0">
                <a:ea typeface="新細明體" charset="-120"/>
              </a:rPr>
              <a:t>Gender of Children</a:t>
            </a:r>
            <a:r>
              <a:rPr lang="en-US" altLang="zh-TW" sz="1800" dirty="0" smtClean="0">
                <a:ea typeface="新細明體" charset="-120"/>
              </a:rPr>
              <a:t> </a:t>
            </a:r>
            <a:endParaRPr lang="en-US" altLang="zh-TW" sz="3600" dirty="0" smtClean="0">
              <a:ea typeface="新細明體" charset="-120"/>
            </a:endParaRPr>
          </a:p>
        </p:txBody>
      </p:sp>
      <p:sp>
        <p:nvSpPr>
          <p:cNvPr id="11267" name="Rectangle 3"/>
          <p:cNvSpPr>
            <a:spLocks noGrp="1" noChangeArrowheads="1"/>
          </p:cNvSpPr>
          <p:nvPr>
            <p:ph idx="1"/>
          </p:nvPr>
        </p:nvSpPr>
        <p:spPr>
          <a:xfrm>
            <a:off x="609600" y="1295400"/>
            <a:ext cx="8077200" cy="4876800"/>
          </a:xfrm>
        </p:spPr>
        <p:txBody>
          <a:bodyPr/>
          <a:lstStyle/>
          <a:p>
            <a:pPr marL="0" indent="0" eaLnBrk="1" hangingPunct="1">
              <a:buFont typeface="Wingdings" pitchFamily="2" charset="2"/>
              <a:buNone/>
            </a:pPr>
            <a:r>
              <a:rPr lang="en-US" altLang="zh-TW" sz="2800" dirty="0" smtClean="0"/>
              <a:t>If a family has three children, find the probability that two of the three children are girls.</a:t>
            </a:r>
          </a:p>
          <a:p>
            <a:pPr marL="0" indent="0" eaLnBrk="1" hangingPunct="1">
              <a:buFont typeface="Wingdings" pitchFamily="2" charset="2"/>
              <a:buNone/>
            </a:pPr>
            <a:endParaRPr lang="en-US" altLang="zh-TW" sz="1600" dirty="0" smtClean="0"/>
          </a:p>
          <a:p>
            <a:pPr marL="0" indent="0" eaLnBrk="1" hangingPunct="1">
              <a:buFont typeface="Wingdings" pitchFamily="2" charset="2"/>
              <a:buNone/>
            </a:pPr>
            <a:r>
              <a:rPr lang="en-US" altLang="zh-TW" sz="2800" dirty="0" smtClean="0"/>
              <a:t>Sample Space:</a:t>
            </a:r>
          </a:p>
          <a:p>
            <a:pPr marL="0" indent="0" eaLnBrk="1" hangingPunct="1">
              <a:buFont typeface="Wingdings" pitchFamily="2" charset="2"/>
              <a:buNone/>
            </a:pPr>
            <a:r>
              <a:rPr lang="en-US" altLang="zh-TW" sz="2800" dirty="0" smtClean="0"/>
              <a:t>BBB  BBG  BGB  BGG  GBB  GBG  GGB  GGG</a:t>
            </a:r>
          </a:p>
          <a:p>
            <a:pPr marL="0" indent="0" eaLnBrk="1" hangingPunct="1">
              <a:buFont typeface="Wingdings" pitchFamily="2" charset="2"/>
              <a:buNone/>
            </a:pPr>
            <a:endParaRPr lang="en-US" altLang="zh-TW" sz="1600" dirty="0" smtClean="0"/>
          </a:p>
          <a:p>
            <a:pPr marL="0" indent="0" eaLnBrk="1" hangingPunct="1">
              <a:buFont typeface="Wingdings" pitchFamily="2" charset="2"/>
              <a:buNone/>
            </a:pPr>
            <a:r>
              <a:rPr lang="en-US" altLang="zh-TW" sz="2800" dirty="0" smtClean="0"/>
              <a:t>Three outcomes (BGG, GBG, GGB) have two girls. </a:t>
            </a:r>
          </a:p>
          <a:p>
            <a:pPr marL="0" indent="0" eaLnBrk="1" hangingPunct="1">
              <a:buFont typeface="Wingdings" pitchFamily="2" charset="2"/>
              <a:buNone/>
            </a:pPr>
            <a:r>
              <a:rPr lang="en-US" altLang="zh-TW" sz="2000" dirty="0" smtClean="0"/>
              <a:t> </a:t>
            </a:r>
            <a:endParaRPr lang="en-US" altLang="zh-TW" sz="800" dirty="0" smtClean="0"/>
          </a:p>
          <a:p>
            <a:pPr marL="0" indent="0" eaLnBrk="1" hangingPunct="1">
              <a:buFont typeface="Wingdings" pitchFamily="2" charset="2"/>
              <a:buNone/>
            </a:pPr>
            <a:r>
              <a:rPr lang="en-US" altLang="zh-TW" sz="2800" dirty="0" smtClean="0"/>
              <a:t>The probability of having two of three children being girls is 3/8.</a:t>
            </a:r>
          </a:p>
          <a:p>
            <a:pPr marL="0" indent="0" eaLnBrk="1" hangingPunct="1">
              <a:buFont typeface="Wingdings" pitchFamily="2" charset="2"/>
              <a:buNone/>
            </a:pPr>
            <a:endParaRPr lang="en-US" altLang="zh-TW" sz="2800" dirty="0" smtClean="0"/>
          </a:p>
          <a:p>
            <a:pPr marL="0" indent="0" eaLnBrk="1" hangingPunct="1">
              <a:buFont typeface="Wingdings" pitchFamily="2" charset="2"/>
              <a:buNone/>
            </a:pPr>
            <a:endParaRPr lang="en-US" altLang="zh-TW" sz="2800" dirty="0" smtClean="0"/>
          </a:p>
        </p:txBody>
      </p:sp>
      <p:sp>
        <p:nvSpPr>
          <p:cNvPr id="54276" name="Slide Number Placeholder 3"/>
          <p:cNvSpPr>
            <a:spLocks noGrp="1"/>
          </p:cNvSpPr>
          <p:nvPr>
            <p:ph type="sldNum" sz="quarter" idx="12"/>
          </p:nvPr>
        </p:nvSpPr>
        <p:spPr/>
        <p:txBody>
          <a:bodyPr/>
          <a:lstStyle/>
          <a:p>
            <a:pPr>
              <a:defRPr/>
            </a:pPr>
            <a:fld id="{7C29AFE1-C992-4FDD-ACC8-DE0634F78845}" type="slidenum">
              <a:rPr lang="en-US" altLang="zh-TW"/>
              <a:pPr>
                <a:defRPr/>
              </a:pPr>
              <a:t>20</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457200" y="533400"/>
            <a:ext cx="8229600" cy="685800"/>
          </a:xfrm>
        </p:spPr>
        <p:txBody>
          <a:bodyPr/>
          <a:lstStyle/>
          <a:p>
            <a:pPr eaLnBrk="1" hangingPunct="1"/>
            <a:r>
              <a:rPr lang="en-US" altLang="zh-TW" sz="3600" dirty="0" smtClean="0">
                <a:ea typeface="新細明體" charset="-120"/>
              </a:rPr>
              <a:t>Exercise: Rolling Dice</a:t>
            </a:r>
          </a:p>
        </p:txBody>
      </p:sp>
      <p:sp>
        <p:nvSpPr>
          <p:cNvPr id="2052" name="Rectangle 3"/>
          <p:cNvSpPr>
            <a:spLocks noGrp="1" noChangeArrowheads="1"/>
          </p:cNvSpPr>
          <p:nvPr>
            <p:ph idx="1"/>
          </p:nvPr>
        </p:nvSpPr>
        <p:spPr>
          <a:xfrm>
            <a:off x="609600" y="1371600"/>
            <a:ext cx="8077200" cy="1066800"/>
          </a:xfrm>
        </p:spPr>
        <p:txBody>
          <a:bodyPr/>
          <a:lstStyle/>
          <a:p>
            <a:pPr marL="0" indent="0" eaLnBrk="1" hangingPunct="1">
              <a:buFont typeface="Wingdings" pitchFamily="2" charset="2"/>
              <a:buNone/>
            </a:pPr>
            <a:r>
              <a:rPr lang="en-US" altLang="zh-TW" sz="2800" smtClean="0"/>
              <a:t>If two dice are rolled one time, find the probability of getting a sum of 7 or 11.</a:t>
            </a:r>
          </a:p>
        </p:txBody>
      </p:sp>
      <p:sp>
        <p:nvSpPr>
          <p:cNvPr id="2053" name="Slide Number Placeholder 3"/>
          <p:cNvSpPr>
            <a:spLocks noGrp="1"/>
          </p:cNvSpPr>
          <p:nvPr>
            <p:ph type="sldNum" sz="quarter" idx="12"/>
          </p:nvPr>
        </p:nvSpPr>
        <p:spPr/>
        <p:txBody>
          <a:bodyPr/>
          <a:lstStyle/>
          <a:p>
            <a:pPr>
              <a:defRPr/>
            </a:pPr>
            <a:fld id="{4FBBD8DB-0E6C-4E05-B470-488BCBC5C493}" type="slidenum">
              <a:rPr lang="en-US" altLang="zh-TW"/>
              <a:pPr>
                <a:defRPr/>
              </a:pPr>
              <a:t>21</a:t>
            </a:fld>
            <a:endParaRPr lang="en-US" altLang="zh-TW"/>
          </a:p>
        </p:txBody>
      </p:sp>
      <p:pic>
        <p:nvPicPr>
          <p:cNvPr id="167941" name="Picture 5"/>
          <p:cNvPicPr>
            <a:picLocks noChangeAspect="1" noChangeArrowheads="1"/>
          </p:cNvPicPr>
          <p:nvPr/>
        </p:nvPicPr>
        <p:blipFill>
          <a:blip r:embed="rId4" cstate="print"/>
          <a:srcRect/>
          <a:stretch>
            <a:fillRect/>
          </a:stretch>
        </p:blipFill>
        <p:spPr bwMode="auto">
          <a:xfrm>
            <a:off x="1828800" y="2551113"/>
            <a:ext cx="5453063" cy="2859087"/>
          </a:xfrm>
          <a:prstGeom prst="rect">
            <a:avLst/>
          </a:prstGeom>
          <a:noFill/>
          <a:ln w="9525">
            <a:noFill/>
            <a:miter lim="800000"/>
            <a:headEnd/>
            <a:tailEnd/>
          </a:ln>
        </p:spPr>
      </p:pic>
      <p:sp>
        <p:nvSpPr>
          <p:cNvPr id="8" name="Rounded Rectangle 7"/>
          <p:cNvSpPr>
            <a:spLocks noChangeArrowheads="1"/>
          </p:cNvSpPr>
          <p:nvPr/>
        </p:nvSpPr>
        <p:spPr bwMode="auto">
          <a:xfrm rot="-1314413">
            <a:off x="2501900" y="4200525"/>
            <a:ext cx="4811713" cy="282575"/>
          </a:xfrm>
          <a:prstGeom prst="roundRect">
            <a:avLst>
              <a:gd name="adj" fmla="val 16667"/>
            </a:avLst>
          </a:prstGeom>
          <a:noFill/>
          <a:ln w="9525" algn="ctr">
            <a:solidFill>
              <a:schemeClr val="tx1"/>
            </a:solidFill>
            <a:round/>
            <a:headEnd/>
            <a:tailEnd/>
          </a:ln>
        </p:spPr>
        <p:txBody>
          <a:bodyPr/>
          <a:lstStyle/>
          <a:p>
            <a:endParaRPr lang="zh-TW" altLang="zh-TW"/>
          </a:p>
        </p:txBody>
      </p:sp>
      <p:sp>
        <p:nvSpPr>
          <p:cNvPr id="9" name="Rounded Rectangle 8"/>
          <p:cNvSpPr>
            <a:spLocks noChangeArrowheads="1"/>
          </p:cNvSpPr>
          <p:nvPr/>
        </p:nvSpPr>
        <p:spPr bwMode="auto">
          <a:xfrm rot="-1314413">
            <a:off x="5797550" y="4814888"/>
            <a:ext cx="1382713" cy="319087"/>
          </a:xfrm>
          <a:prstGeom prst="roundRect">
            <a:avLst>
              <a:gd name="adj" fmla="val 16667"/>
            </a:avLst>
          </a:prstGeom>
          <a:noFill/>
          <a:ln w="9525" algn="ctr">
            <a:solidFill>
              <a:schemeClr val="tx1"/>
            </a:solidFill>
            <a:round/>
            <a:headEnd/>
            <a:tailEnd/>
          </a:ln>
        </p:spPr>
        <p:txBody>
          <a:bodyPr/>
          <a:lstStyle/>
          <a:p>
            <a:endParaRPr lang="zh-TW" altLang="zh-TW"/>
          </a:p>
        </p:txBody>
      </p:sp>
      <p:graphicFrame>
        <p:nvGraphicFramePr>
          <p:cNvPr id="169986" name="Object 2"/>
          <p:cNvGraphicFramePr>
            <a:graphicFrameLocks noChangeAspect="1"/>
          </p:cNvGraphicFramePr>
          <p:nvPr/>
        </p:nvGraphicFramePr>
        <p:xfrm>
          <a:off x="1981200" y="5380038"/>
          <a:ext cx="5130800" cy="1249362"/>
        </p:xfrm>
        <a:graphic>
          <a:graphicData uri="http://schemas.openxmlformats.org/presentationml/2006/ole">
            <mc:AlternateContent xmlns:mc="http://schemas.openxmlformats.org/markup-compatibility/2006">
              <mc:Choice xmlns:v="urn:schemas-microsoft-com:vml" Requires="v">
                <p:oleObj spid="_x0000_s2054" name="Equation" r:id="rId5" imgW="1930320" imgH="469800" progId="">
                  <p:embed/>
                </p:oleObj>
              </mc:Choice>
              <mc:Fallback>
                <p:oleObj name="Equation" r:id="rId5" imgW="1930320" imgH="469800" progId="">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5380038"/>
                        <a:ext cx="5130800" cy="1249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9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99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標題 18"/>
          <p:cNvSpPr>
            <a:spLocks noGrp="1"/>
          </p:cNvSpPr>
          <p:nvPr>
            <p:ph type="title"/>
          </p:nvPr>
        </p:nvSpPr>
        <p:spPr>
          <a:xfrm>
            <a:off x="457200" y="704850"/>
            <a:ext cx="8229600" cy="514350"/>
          </a:xfrm>
        </p:spPr>
        <p:txBody>
          <a:bodyPr/>
          <a:lstStyle/>
          <a:p>
            <a:r>
              <a:rPr lang="en-US" altLang="zh-TW" dirty="0" smtClean="0"/>
              <a:t>Probability Rule </a:t>
            </a:r>
            <a:endParaRPr lang="zh-TW" altLang="en-US" dirty="0"/>
          </a:p>
        </p:txBody>
      </p:sp>
      <p:sp>
        <p:nvSpPr>
          <p:cNvPr id="5" name="SectionNumber" hidden="1"/>
          <p:cNvSpPr>
            <a:spLocks noGrp="1"/>
          </p:cNvSpPr>
          <p:nvPr>
            <p:ph idx="1"/>
          </p:nvPr>
        </p:nvSpPr>
        <p:spPr/>
        <p:txBody>
          <a:bodyPr/>
          <a:lstStyle/>
          <a:p>
            <a:r>
              <a:rPr lang="en-US" smtClean="0">
                <a:latin typeface="Calibri"/>
              </a:rPr>
              <a:t>4.1</a:t>
            </a:r>
            <a:endParaRPr lang="en-US">
              <a:latin typeface="Calibri"/>
            </a:endParaRPr>
          </a:p>
        </p:txBody>
      </p:sp>
      <p:sp>
        <p:nvSpPr>
          <p:cNvPr id="6" name="SectionTitle" hidden="1"/>
          <p:cNvSpPr>
            <a:spLocks noGrp="1"/>
          </p:cNvSpPr>
          <p:nvPr>
            <p:ph type="body" sz="quarter" idx="4294967295"/>
          </p:nvPr>
        </p:nvSpPr>
        <p:spPr>
          <a:xfrm>
            <a:off x="2514600" y="0"/>
            <a:ext cx="6629400" cy="1371600"/>
          </a:xfrm>
        </p:spPr>
        <p:txBody>
          <a:bodyPr/>
          <a:lstStyle/>
          <a:p>
            <a:r>
              <a:rPr lang="en-US" smtClean="0">
                <a:solidFill>
                  <a:srgbClr val="000000"/>
                </a:solidFill>
                <a:latin typeface="Calibri"/>
              </a:rPr>
              <a:t>Sample Spaces and Probability</a:t>
            </a:r>
            <a:endParaRPr lang="en-US">
              <a:solidFill>
                <a:srgbClr val="000000"/>
              </a:solidFill>
              <a:latin typeface="Calibri"/>
            </a:endParaRPr>
          </a:p>
        </p:txBody>
      </p:sp>
      <p:sp>
        <p:nvSpPr>
          <p:cNvPr id="14" name="Rectangle 13"/>
          <p:cNvSpPr/>
          <p:nvPr/>
        </p:nvSpPr>
        <p:spPr>
          <a:xfrm>
            <a:off x="533400" y="1295400"/>
            <a:ext cx="8305800" cy="4893647"/>
          </a:xfrm>
          <a:prstGeom prst="rect">
            <a:avLst/>
          </a:prstGeom>
        </p:spPr>
        <p:txBody>
          <a:bodyPr wrap="square">
            <a:spAutoFit/>
          </a:bodyPr>
          <a:lstStyle/>
          <a:p>
            <a:r>
              <a:rPr lang="en-US" sz="2800" b="1" dirty="0" smtClean="0"/>
              <a:t>Rule 1.  </a:t>
            </a:r>
            <a:r>
              <a:rPr lang="en-US" sz="2400" dirty="0" smtClean="0"/>
              <a:t>The </a:t>
            </a:r>
            <a:r>
              <a:rPr lang="en-US" sz="2400" dirty="0"/>
              <a:t>probability of any event </a:t>
            </a:r>
            <a:r>
              <a:rPr lang="en-US" sz="2400" i="1" dirty="0"/>
              <a:t>E </a:t>
            </a:r>
            <a:r>
              <a:rPr lang="en-US" sz="2400" dirty="0"/>
              <a:t>is a number (either a fraction or decimal) between </a:t>
            </a:r>
            <a:r>
              <a:rPr lang="en-US" sz="2400" dirty="0" smtClean="0"/>
              <a:t>and including </a:t>
            </a:r>
            <a:r>
              <a:rPr lang="en-US" sz="2400" dirty="0"/>
              <a:t>0 and 1. </a:t>
            </a:r>
            <a:endParaRPr lang="en-US" sz="2400" dirty="0" smtClean="0"/>
          </a:p>
          <a:p>
            <a:endParaRPr lang="en-US" sz="800" dirty="0"/>
          </a:p>
          <a:p>
            <a:r>
              <a:rPr lang="en-US" sz="2400" dirty="0" smtClean="0"/>
              <a:t>This </a:t>
            </a:r>
            <a:r>
              <a:rPr lang="en-US" sz="2400" dirty="0"/>
              <a:t>is denoted by 0 </a:t>
            </a:r>
            <a:r>
              <a:rPr lang="en-US" sz="2400" dirty="0" smtClean="0">
                <a:sym typeface="Symbol"/>
              </a:rPr>
              <a:t></a:t>
            </a:r>
            <a:r>
              <a:rPr lang="en-US" sz="2400" dirty="0" smtClean="0"/>
              <a:t> </a:t>
            </a:r>
            <a:r>
              <a:rPr lang="en-US" sz="2400" i="1" dirty="0"/>
              <a:t>P</a:t>
            </a:r>
            <a:r>
              <a:rPr lang="en-US" sz="2400" dirty="0"/>
              <a:t>(</a:t>
            </a:r>
            <a:r>
              <a:rPr lang="en-US" sz="2400" i="1" dirty="0"/>
              <a:t>E</a:t>
            </a:r>
            <a:r>
              <a:rPr lang="en-US" sz="2400" dirty="0"/>
              <a:t>) </a:t>
            </a:r>
            <a:r>
              <a:rPr lang="en-US" sz="2400" dirty="0">
                <a:sym typeface="Symbol"/>
              </a:rPr>
              <a:t></a:t>
            </a:r>
            <a:r>
              <a:rPr lang="en-US" sz="2400" dirty="0" smtClean="0"/>
              <a:t> </a:t>
            </a:r>
            <a:r>
              <a:rPr lang="en-US" sz="2400" dirty="0"/>
              <a:t>1</a:t>
            </a:r>
            <a:r>
              <a:rPr lang="en-US" sz="2400" dirty="0" smtClean="0"/>
              <a:t>.</a:t>
            </a:r>
          </a:p>
          <a:p>
            <a:endParaRPr lang="en-US" sz="2400" dirty="0" smtClean="0"/>
          </a:p>
          <a:p>
            <a:r>
              <a:rPr lang="en-US" altLang="zh-TW" sz="2800" b="1" dirty="0" smtClean="0"/>
              <a:t>Rule 2.  </a:t>
            </a:r>
            <a:r>
              <a:rPr lang="en-US" altLang="zh-TW" sz="2400" dirty="0" smtClean="0"/>
              <a:t>The sum of the probabilities of all the outcomes in the sample space is 1.</a:t>
            </a:r>
          </a:p>
          <a:p>
            <a:endParaRPr lang="en-US" altLang="zh-TW" sz="2400" dirty="0" smtClean="0">
              <a:solidFill>
                <a:prstClr val="black"/>
              </a:solidFill>
            </a:endParaRPr>
          </a:p>
          <a:p>
            <a:r>
              <a:rPr lang="en-US" altLang="zh-TW" sz="2800" b="1" dirty="0" smtClean="0">
                <a:solidFill>
                  <a:prstClr val="black"/>
                </a:solidFill>
              </a:rPr>
              <a:t>Rule 3. </a:t>
            </a:r>
            <a:r>
              <a:rPr lang="en-US" altLang="zh-TW" sz="2400" dirty="0" smtClean="0"/>
              <a:t>If an event </a:t>
            </a:r>
            <a:r>
              <a:rPr lang="en-US" altLang="zh-TW" sz="2400" i="1" dirty="0" smtClean="0"/>
              <a:t>E </a:t>
            </a:r>
            <a:r>
              <a:rPr lang="en-US" altLang="zh-TW" sz="2400" dirty="0" smtClean="0"/>
              <a:t>cannot occur (i.e., the event contains no members in the sample space), its probability is 0.</a:t>
            </a:r>
            <a:endParaRPr lang="en-US" altLang="zh-TW" sz="2400" dirty="0" smtClean="0">
              <a:solidFill>
                <a:prstClr val="black"/>
              </a:solidFill>
            </a:endParaRPr>
          </a:p>
          <a:p>
            <a:endParaRPr lang="en-US" altLang="zh-TW" sz="2400" dirty="0" smtClean="0">
              <a:solidFill>
                <a:prstClr val="black"/>
              </a:solidFill>
            </a:endParaRPr>
          </a:p>
          <a:p>
            <a:r>
              <a:rPr lang="en-US" altLang="zh-TW" sz="2800" b="1" dirty="0" smtClean="0"/>
              <a:t>Rule 4. </a:t>
            </a:r>
          </a:p>
          <a:p>
            <a:r>
              <a:rPr lang="en-US" altLang="zh-TW" sz="2400" dirty="0" smtClean="0">
                <a:solidFill>
                  <a:prstClr val="black"/>
                </a:solidFill>
              </a:rPr>
              <a:t>If an event E is certain, then the probability of E is 1.</a:t>
            </a:r>
            <a:endParaRPr lang="en-US" sz="2400" dirty="0"/>
          </a:p>
        </p:txBody>
      </p:sp>
      <p:sp>
        <p:nvSpPr>
          <p:cNvPr id="16" name="Slide Number Placeholder 4"/>
          <p:cNvSpPr txBox="1">
            <a:spLocks/>
          </p:cNvSpPr>
          <p:nvPr/>
        </p:nvSpPr>
        <p:spPr>
          <a:xfrm>
            <a:off x="6688932" y="6537642"/>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lstStyle>
            <a:lvl1pPr marL="342900" indent="-342900" algn="l" defTabSz="914400" rtl="0" eaLnBrk="1" latinLnBrk="0" hangingPunct="1">
              <a:spcBef>
                <a:spcPct val="20000"/>
              </a:spcBef>
              <a:buFont typeface="Arial" pitchFamily="34" charset="0"/>
              <a:buNone/>
              <a:defRPr sz="3200" b="0" kern="1200" baseline="0">
                <a:solidFill>
                  <a:schemeClr val="tx1"/>
                </a:solidFill>
                <a:latin typeface="Arial"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charset="0"/>
                <a:ea typeface="+mn-ea"/>
                <a:cs typeface="+mn-cs"/>
              </a:defRPr>
            </a:lvl5pPr>
            <a:lvl6pPr marL="2514600" indent="-228600" algn="l" defTabSz="914400" rtl="0" eaLnBrk="0" fontAlgn="base" latinLnBrk="0" hangingPunct="0">
              <a:spcBef>
                <a:spcPct val="0"/>
              </a:spcBef>
              <a:spcAft>
                <a:spcPct val="0"/>
              </a:spcAft>
              <a:buFont typeface="Arial" pitchFamily="34" charset="0"/>
              <a:buChar char="•"/>
              <a:defRPr sz="2000" kern="1200">
                <a:solidFill>
                  <a:schemeClr val="tx1"/>
                </a:solidFill>
                <a:latin typeface="Arial" charset="0"/>
                <a:ea typeface="+mn-ea"/>
                <a:cs typeface="+mn-cs"/>
              </a:defRPr>
            </a:lvl6pPr>
            <a:lvl7pPr marL="2971800" indent="-228600" algn="l" defTabSz="914400" rtl="0" eaLnBrk="0" fontAlgn="base" latinLnBrk="0" hangingPunct="0">
              <a:spcBef>
                <a:spcPct val="0"/>
              </a:spcBef>
              <a:spcAft>
                <a:spcPct val="0"/>
              </a:spcAft>
              <a:buFont typeface="Arial" pitchFamily="34" charset="0"/>
              <a:buChar char="•"/>
              <a:defRPr sz="2000" kern="1200">
                <a:solidFill>
                  <a:schemeClr val="tx1"/>
                </a:solidFill>
                <a:latin typeface="Arial" charset="0"/>
                <a:ea typeface="+mn-ea"/>
                <a:cs typeface="+mn-cs"/>
              </a:defRPr>
            </a:lvl7pPr>
            <a:lvl8pPr marL="3429000" indent="-228600" algn="l" defTabSz="914400" rtl="0" eaLnBrk="0" fontAlgn="base" latinLnBrk="0" hangingPunct="0">
              <a:spcBef>
                <a:spcPct val="0"/>
              </a:spcBef>
              <a:spcAft>
                <a:spcPct val="0"/>
              </a:spcAft>
              <a:buFont typeface="Arial" pitchFamily="34" charset="0"/>
              <a:buChar char="•"/>
              <a:defRPr sz="2000" kern="1200">
                <a:solidFill>
                  <a:schemeClr val="tx1"/>
                </a:solidFill>
                <a:latin typeface="Arial" charset="0"/>
                <a:ea typeface="+mn-ea"/>
                <a:cs typeface="+mn-cs"/>
              </a:defRPr>
            </a:lvl8pPr>
            <a:lvl9pPr marL="3886200" indent="-228600" algn="l" defTabSz="914400" rtl="0" eaLnBrk="0" fontAlgn="base" latinLnBrk="0" hangingPunct="0">
              <a:spcBef>
                <a:spcPct val="0"/>
              </a:spcBef>
              <a:spcAft>
                <a:spcPct val="0"/>
              </a:spcAft>
              <a:buFont typeface="Arial" pitchFamily="34" charset="0"/>
              <a:buChar char="•"/>
              <a:defRPr sz="2000" kern="1200">
                <a:solidFill>
                  <a:schemeClr val="tx1"/>
                </a:solidFill>
                <a:latin typeface="Arial" charset="0"/>
                <a:ea typeface="+mn-ea"/>
                <a:cs typeface="+mn-cs"/>
              </a:defRPr>
            </a:lvl9pPr>
          </a:lstStyle>
          <a:p>
            <a:pPr algn="r"/>
            <a:r>
              <a:rPr lang="en-US" sz="1200" dirty="0" smtClean="0">
                <a:solidFill>
                  <a:srgbClr val="000000"/>
                </a:solidFill>
                <a:latin typeface="Arial Black" pitchFamily="34" charset="0"/>
              </a:rPr>
              <a:t>19</a:t>
            </a:r>
          </a:p>
        </p:txBody>
      </p:sp>
      <p:sp>
        <p:nvSpPr>
          <p:cNvPr id="20" name="投影片編號版面配置區 19"/>
          <p:cNvSpPr>
            <a:spLocks noGrp="1"/>
          </p:cNvSpPr>
          <p:nvPr>
            <p:ph type="sldNum" sz="quarter" idx="12"/>
          </p:nvPr>
        </p:nvSpPr>
        <p:spPr/>
        <p:txBody>
          <a:bodyPr/>
          <a:lstStyle/>
          <a:p>
            <a:pPr>
              <a:defRPr/>
            </a:pPr>
            <a:fld id="{DCA8EF45-15EA-4FDD-A169-F3ACD1DA2A72}" type="slidenum">
              <a:rPr lang="en-US" altLang="zh-TW" smtClean="0"/>
              <a:pPr>
                <a:defRPr/>
              </a:pPr>
              <a:t>22</a:t>
            </a:fld>
            <a:endParaRPr lang="en-US" altLang="zh-TW"/>
          </a:p>
        </p:txBody>
      </p:sp>
    </p:spTree>
    <p:custDataLst>
      <p:tags r:id="rId1"/>
    </p:custDataLst>
    <p:extLst>
      <p:ext uri="{BB962C8B-B14F-4D97-AF65-F5344CB8AC3E}">
        <p14:creationId xmlns:p14="http://schemas.microsoft.com/office/powerpoint/2010/main" val="1632402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457200" y="457200"/>
            <a:ext cx="8229600" cy="685800"/>
          </a:xfrm>
        </p:spPr>
        <p:txBody>
          <a:bodyPr/>
          <a:lstStyle/>
          <a:p>
            <a:pPr eaLnBrk="1" hangingPunct="1"/>
            <a:r>
              <a:rPr lang="en-US" sz="3600" dirty="0" smtClean="0"/>
              <a:t>Exercise 4-9: </a:t>
            </a:r>
            <a:r>
              <a:rPr lang="en-US" sz="3600" dirty="0"/>
              <a:t>Rolling a Die</a:t>
            </a:r>
            <a:endParaRPr lang="en-US" sz="3600" dirty="0" smtClean="0"/>
          </a:p>
        </p:txBody>
      </p:sp>
      <p:sp>
        <p:nvSpPr>
          <p:cNvPr id="2052" name="Rectangle 3"/>
          <p:cNvSpPr>
            <a:spLocks noGrp="1" noChangeArrowheads="1"/>
          </p:cNvSpPr>
          <p:nvPr>
            <p:ph type="body" idx="1"/>
          </p:nvPr>
        </p:nvSpPr>
        <p:spPr>
          <a:xfrm>
            <a:off x="609600" y="1752600"/>
            <a:ext cx="8077200" cy="4495800"/>
          </a:xfrm>
        </p:spPr>
        <p:txBody>
          <a:bodyPr/>
          <a:lstStyle/>
          <a:p>
            <a:pPr marL="0" indent="0" eaLnBrk="1" hangingPunct="1">
              <a:buNone/>
            </a:pPr>
            <a:r>
              <a:rPr lang="en-US" sz="2800" dirty="0">
                <a:latin typeface="Arial Unicode MS" pitchFamily="34" charset="-120"/>
                <a:ea typeface="Arial Unicode MS" pitchFamily="34" charset="-120"/>
                <a:cs typeface="Arial Unicode MS" pitchFamily="34" charset="-120"/>
              </a:rPr>
              <a:t>When a single die is rolled, what is the probability of getting a number less than 7</a:t>
            </a:r>
            <a:r>
              <a:rPr lang="en-US" sz="2800" dirty="0" smtClean="0">
                <a:latin typeface="Arial Unicode MS" pitchFamily="34" charset="-120"/>
                <a:ea typeface="Arial Unicode MS" pitchFamily="34" charset="-120"/>
                <a:cs typeface="Arial Unicode MS" pitchFamily="34" charset="-120"/>
              </a:rPr>
              <a:t>?</a:t>
            </a:r>
          </a:p>
          <a:p>
            <a:pPr marL="0" indent="0" eaLnBrk="1" hangingPunct="1">
              <a:buNone/>
            </a:pPr>
            <a:endParaRPr lang="en-US" sz="2800" dirty="0">
              <a:latin typeface="Arial Unicode MS" pitchFamily="34" charset="-120"/>
              <a:ea typeface="Arial Unicode MS" pitchFamily="34" charset="-120"/>
              <a:cs typeface="Arial Unicode MS" pitchFamily="34" charset="-120"/>
            </a:endParaRPr>
          </a:p>
          <a:p>
            <a:pPr marL="0" indent="0" eaLnBrk="1" hangingPunct="1">
              <a:buNone/>
            </a:pPr>
            <a:r>
              <a:rPr lang="en-US" sz="2800" dirty="0">
                <a:latin typeface="Arial Unicode MS" pitchFamily="34" charset="-120"/>
                <a:ea typeface="Arial Unicode MS" pitchFamily="34" charset="-120"/>
                <a:cs typeface="Arial Unicode MS" pitchFamily="34" charset="-120"/>
              </a:rPr>
              <a:t>Since all outcomes—1, 2, 3, 4, 5, and 6—are less than 7, the probability </a:t>
            </a:r>
            <a:r>
              <a:rPr lang="en-US" sz="2800" dirty="0" smtClean="0">
                <a:latin typeface="Arial Unicode MS" pitchFamily="34" charset="-120"/>
                <a:ea typeface="Arial Unicode MS" pitchFamily="34" charset="-120"/>
                <a:cs typeface="Arial Unicode MS" pitchFamily="34" charset="-120"/>
              </a:rPr>
              <a:t>is</a:t>
            </a:r>
          </a:p>
          <a:p>
            <a:pPr marL="0" indent="0" eaLnBrk="1" hangingPunct="1">
              <a:buNone/>
            </a:pPr>
            <a:endParaRPr lang="en-US" sz="2800" dirty="0">
              <a:latin typeface="Arial Unicode MS" pitchFamily="34" charset="-120"/>
              <a:ea typeface="Arial Unicode MS" pitchFamily="34" charset="-120"/>
              <a:cs typeface="Arial Unicode MS" pitchFamily="34" charset="-120"/>
            </a:endParaRPr>
          </a:p>
          <a:p>
            <a:pPr marL="0" indent="0" eaLnBrk="1" hangingPunct="1">
              <a:buNone/>
            </a:pPr>
            <a:endParaRPr lang="en-US" sz="2800" dirty="0" smtClean="0">
              <a:latin typeface="Arial Unicode MS" pitchFamily="34" charset="-120"/>
              <a:ea typeface="Arial Unicode MS" pitchFamily="34" charset="-120"/>
              <a:cs typeface="Arial Unicode MS" pitchFamily="34" charset="-120"/>
            </a:endParaRPr>
          </a:p>
          <a:p>
            <a:pPr marL="0" indent="0" eaLnBrk="1" hangingPunct="1">
              <a:buNone/>
            </a:pPr>
            <a:r>
              <a:rPr lang="en-US" sz="2800" dirty="0">
                <a:latin typeface="Arial Unicode MS" pitchFamily="34" charset="-120"/>
                <a:ea typeface="Arial Unicode MS" pitchFamily="34" charset="-120"/>
                <a:cs typeface="Arial Unicode MS" pitchFamily="34" charset="-120"/>
              </a:rPr>
              <a:t>The event of getting a number less than 7 is certain.</a:t>
            </a:r>
            <a:endParaRPr lang="en-US" sz="2800" dirty="0" smtClean="0">
              <a:latin typeface="Arial Unicode MS" pitchFamily="34" charset="-120"/>
              <a:ea typeface="Arial Unicode MS" pitchFamily="34" charset="-120"/>
              <a:cs typeface="Arial Unicode MS" pitchFamily="34" charset="-120"/>
            </a:endParaRPr>
          </a:p>
        </p:txBody>
      </p:sp>
      <p:pic>
        <p:nvPicPr>
          <p:cNvPr id="29727" name="Picture 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4267200"/>
            <a:ext cx="5048291" cy="585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lide Number Placeholder 4"/>
          <p:cNvSpPr>
            <a:spLocks noGrp="1"/>
          </p:cNvSpPr>
          <p:nvPr>
            <p:ph type="sldNum" sz="quarter" idx="4294967295"/>
          </p:nvPr>
        </p:nvSpPr>
        <p:spPr>
          <a:xfrm>
            <a:off x="6553200" y="64008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19AFF4B-1993-42E6-9AF9-9AEAF698A461}" type="slidenum">
              <a:rPr lang="en-US" smtClean="0">
                <a:solidFill>
                  <a:srgbClr val="000000"/>
                </a:solidFill>
                <a:latin typeface="Arial Black" pitchFamily="34" charset="0"/>
              </a:rPr>
              <a:pPr/>
              <a:t>23</a:t>
            </a:fld>
            <a:endParaRPr lang="en-US" dirty="0" smtClean="0">
              <a:solidFill>
                <a:srgbClr val="000000"/>
              </a:solidFill>
              <a:latin typeface="Arial Black" pitchFamily="34" charset="0"/>
            </a:endParaRPr>
          </a:p>
        </p:txBody>
      </p:sp>
    </p:spTree>
    <p:extLst>
      <p:ext uri="{BB962C8B-B14F-4D97-AF65-F5344CB8AC3E}">
        <p14:creationId xmlns:p14="http://schemas.microsoft.com/office/powerpoint/2010/main" val="8302605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a:xfrm>
            <a:off x="457200" y="304800"/>
            <a:ext cx="8229600" cy="990600"/>
          </a:xfrm>
        </p:spPr>
        <p:txBody>
          <a:bodyPr>
            <a:normAutofit fontScale="90000"/>
          </a:bodyPr>
          <a:lstStyle/>
          <a:p>
            <a:pPr eaLnBrk="1" fontAlgn="auto" hangingPunct="1">
              <a:spcAft>
                <a:spcPts val="0"/>
              </a:spcAft>
              <a:defRPr/>
            </a:pPr>
            <a:r>
              <a:rPr lang="en-US" altLang="zh-TW" sz="4000" smtClean="0">
                <a:ea typeface="新細明體" charset="-120"/>
              </a:rPr>
              <a:t>Sample Spaces and Probability</a:t>
            </a:r>
          </a:p>
        </p:txBody>
      </p:sp>
      <p:graphicFrame>
        <p:nvGraphicFramePr>
          <p:cNvPr id="3074" name="Object 6"/>
          <p:cNvGraphicFramePr>
            <a:graphicFrameLocks noChangeAspect="1"/>
          </p:cNvGraphicFramePr>
          <p:nvPr/>
        </p:nvGraphicFramePr>
        <p:xfrm>
          <a:off x="1066800" y="1524000"/>
          <a:ext cx="6781800" cy="2533650"/>
        </p:xfrm>
        <a:graphic>
          <a:graphicData uri="http://schemas.openxmlformats.org/presentationml/2006/ole">
            <mc:AlternateContent xmlns:mc="http://schemas.openxmlformats.org/markup-compatibility/2006">
              <mc:Choice xmlns:v="urn:schemas-microsoft-com:vml" Requires="v">
                <p:oleObj spid="_x0000_s3082" name="Equation" r:id="rId4" imgW="2311200" imgH="863280" progId="">
                  <p:embed/>
                </p:oleObj>
              </mc:Choice>
              <mc:Fallback>
                <p:oleObj name="Equation" r:id="rId4" imgW="2311200" imgH="863280" progId="">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524000"/>
                        <a:ext cx="6781800" cy="2533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7"/>
          <p:cNvGraphicFramePr>
            <a:graphicFrameLocks noChangeAspect="1"/>
          </p:cNvGraphicFramePr>
          <p:nvPr/>
        </p:nvGraphicFramePr>
        <p:xfrm>
          <a:off x="1981200" y="4495800"/>
          <a:ext cx="3124200" cy="788988"/>
        </p:xfrm>
        <a:graphic>
          <a:graphicData uri="http://schemas.openxmlformats.org/presentationml/2006/ole">
            <mc:AlternateContent xmlns:mc="http://schemas.openxmlformats.org/markup-compatibility/2006">
              <mc:Choice xmlns:v="urn:schemas-microsoft-com:vml" Requires="v">
                <p:oleObj spid="_x0000_s3083" name="Equation" r:id="rId6" imgW="1104840" imgH="279360" progId="">
                  <p:embed/>
                </p:oleObj>
              </mc:Choice>
              <mc:Fallback>
                <p:oleObj name="Equation" r:id="rId6" imgW="1104840" imgH="279360" progId="">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4495800"/>
                        <a:ext cx="3124200" cy="78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078" name="Picture 3" descr="04_09"/>
          <p:cNvPicPr>
            <a:picLocks noChangeAspect="1" noChangeArrowheads="1"/>
          </p:cNvPicPr>
          <p:nvPr/>
        </p:nvPicPr>
        <p:blipFill>
          <a:blip r:embed="rId8" cstate="print"/>
          <a:srcRect r="70370" b="15788"/>
          <a:stretch>
            <a:fillRect/>
          </a:stretch>
        </p:blipFill>
        <p:spPr bwMode="auto">
          <a:xfrm>
            <a:off x="5715000" y="4343400"/>
            <a:ext cx="1981200" cy="1981200"/>
          </a:xfrm>
          <a:prstGeom prst="rect">
            <a:avLst/>
          </a:prstGeom>
          <a:noFill/>
          <a:ln w="9525">
            <a:noFill/>
            <a:miter lim="800000"/>
            <a:headEnd/>
            <a:tailEnd/>
          </a:ln>
        </p:spPr>
      </p:pic>
      <p:sp>
        <p:nvSpPr>
          <p:cNvPr id="7" name="投影片編號版面配置區 6"/>
          <p:cNvSpPr>
            <a:spLocks noGrp="1"/>
          </p:cNvSpPr>
          <p:nvPr>
            <p:ph type="sldNum" sz="quarter" idx="12"/>
          </p:nvPr>
        </p:nvSpPr>
        <p:spPr/>
        <p:txBody>
          <a:bodyPr/>
          <a:lstStyle/>
          <a:p>
            <a:pPr>
              <a:defRPr/>
            </a:pPr>
            <a:fld id="{D9B14D33-47B2-4CA0-995A-7A74287EBFE1}" type="slidenum">
              <a:rPr lang="en-US" altLang="zh-TW" smtClean="0"/>
              <a:pPr>
                <a:defRPr/>
              </a:pPr>
              <a:t>24</a:t>
            </a:fld>
            <a:endParaRPr lang="en-US" altLang="zh-TW"/>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a:xfrm>
            <a:off x="457200" y="1066800"/>
            <a:ext cx="8229600" cy="685800"/>
          </a:xfrm>
        </p:spPr>
        <p:txBody>
          <a:bodyPr/>
          <a:lstStyle/>
          <a:p>
            <a:pPr eaLnBrk="1" hangingPunct="1"/>
            <a:r>
              <a:rPr lang="en-US" sz="3600" dirty="0" smtClean="0"/>
              <a:t>Example 4-11: </a:t>
            </a:r>
            <a:br>
              <a:rPr lang="en-US" sz="3600" dirty="0" smtClean="0"/>
            </a:br>
            <a:r>
              <a:rPr lang="en-US" sz="3600" dirty="0" smtClean="0"/>
              <a:t>Favorite </a:t>
            </a:r>
            <a:r>
              <a:rPr lang="en-US" sz="3600" dirty="0"/>
              <a:t>Ice Cream Flavors</a:t>
            </a:r>
            <a:endParaRPr lang="en-US" sz="3600" dirty="0" smtClean="0"/>
          </a:p>
        </p:txBody>
      </p:sp>
      <p:sp>
        <p:nvSpPr>
          <p:cNvPr id="4101" name="Rectangle 3"/>
          <p:cNvSpPr>
            <a:spLocks noGrp="1" noChangeArrowheads="1"/>
          </p:cNvSpPr>
          <p:nvPr>
            <p:ph type="body" idx="1"/>
          </p:nvPr>
        </p:nvSpPr>
        <p:spPr>
          <a:xfrm>
            <a:off x="605246" y="2209800"/>
            <a:ext cx="8077200" cy="1905000"/>
          </a:xfrm>
        </p:spPr>
        <p:txBody>
          <a:bodyPr/>
          <a:lstStyle/>
          <a:p>
            <a:pPr marL="0" indent="0">
              <a:buNone/>
            </a:pPr>
            <a:r>
              <a:rPr lang="en-US" sz="2400" dirty="0">
                <a:latin typeface="Arial Unicode MS" pitchFamily="34" charset="-120"/>
                <a:ea typeface="Arial Unicode MS" pitchFamily="34" charset="-120"/>
                <a:cs typeface="Arial Unicode MS" pitchFamily="34" charset="-120"/>
              </a:rPr>
              <a:t>In a study, it was found that 23% of the people surveyed said that vanilla was </a:t>
            </a:r>
            <a:r>
              <a:rPr lang="en-US" sz="2400" dirty="0" smtClean="0">
                <a:latin typeface="Arial Unicode MS" pitchFamily="34" charset="-120"/>
                <a:ea typeface="Arial Unicode MS" pitchFamily="34" charset="-120"/>
                <a:cs typeface="Arial Unicode MS" pitchFamily="34" charset="-120"/>
              </a:rPr>
              <a:t>their favorite </a:t>
            </a:r>
            <a:r>
              <a:rPr lang="en-US" sz="2400" dirty="0">
                <a:latin typeface="Arial Unicode MS" pitchFamily="34" charset="-120"/>
                <a:ea typeface="Arial Unicode MS" pitchFamily="34" charset="-120"/>
                <a:cs typeface="Arial Unicode MS" pitchFamily="34" charset="-120"/>
              </a:rPr>
              <a:t>flavor of ice cream. If a person is selected at </a:t>
            </a:r>
            <a:r>
              <a:rPr lang="en-US" sz="2400" dirty="0" smtClean="0">
                <a:latin typeface="Arial Unicode MS" pitchFamily="34" charset="-120"/>
                <a:ea typeface="Arial Unicode MS" pitchFamily="34" charset="-120"/>
                <a:cs typeface="Arial Unicode MS" pitchFamily="34" charset="-120"/>
              </a:rPr>
              <a:t>random, find </a:t>
            </a:r>
            <a:r>
              <a:rPr lang="en-US" sz="2400" dirty="0">
                <a:latin typeface="Arial Unicode MS" pitchFamily="34" charset="-120"/>
                <a:ea typeface="Arial Unicode MS" pitchFamily="34" charset="-120"/>
                <a:cs typeface="Arial Unicode MS" pitchFamily="34" charset="-120"/>
              </a:rPr>
              <a:t>the probability </a:t>
            </a:r>
            <a:r>
              <a:rPr lang="en-US" sz="2400" dirty="0" smtClean="0">
                <a:latin typeface="Arial Unicode MS" pitchFamily="34" charset="-120"/>
                <a:ea typeface="Arial Unicode MS" pitchFamily="34" charset="-120"/>
                <a:cs typeface="Arial Unicode MS" pitchFamily="34" charset="-120"/>
              </a:rPr>
              <a:t>that the </a:t>
            </a:r>
            <a:r>
              <a:rPr lang="en-US" sz="2400" dirty="0">
                <a:latin typeface="Arial Unicode MS" pitchFamily="34" charset="-120"/>
                <a:ea typeface="Arial Unicode MS" pitchFamily="34" charset="-120"/>
                <a:cs typeface="Arial Unicode MS" pitchFamily="34" charset="-120"/>
              </a:rPr>
              <a:t>person’s favorite flavor of ice cream is not vanilla.</a:t>
            </a:r>
            <a:endParaRPr lang="en-US" sz="2400" dirty="0" smtClean="0">
              <a:latin typeface="Arial Unicode MS" pitchFamily="34" charset="-120"/>
              <a:ea typeface="Arial Unicode MS" pitchFamily="34" charset="-120"/>
              <a:cs typeface="Arial Unicode MS" pitchFamily="34" charset="-120"/>
            </a:endParaRPr>
          </a:p>
          <a:p>
            <a:pPr marL="0" indent="0" eaLnBrk="1" hangingPunct="1">
              <a:buNone/>
            </a:pPr>
            <a:endParaRPr lang="en-US" sz="2800" dirty="0" smtClean="0">
              <a:latin typeface="Arial Unicode MS" pitchFamily="34" charset="-120"/>
              <a:ea typeface="Arial Unicode MS" pitchFamily="34" charset="-120"/>
              <a:cs typeface="Arial Unicode MS" pitchFamily="34" charset="-120"/>
            </a:endParaRPr>
          </a:p>
        </p:txBody>
      </p:sp>
      <p:sp>
        <p:nvSpPr>
          <p:cNvPr id="8" name="Slide Number Placeholder 4"/>
          <p:cNvSpPr>
            <a:spLocks noGrp="1"/>
          </p:cNvSpPr>
          <p:nvPr>
            <p:ph type="sldNum" sz="quarter" idx="4294967295"/>
          </p:nvPr>
        </p:nvSpPr>
        <p:spPr>
          <a:xfrm>
            <a:off x="6553200" y="64008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19AFF4B-1993-42E6-9AF9-9AEAF698A461}" type="slidenum">
              <a:rPr lang="en-US" smtClean="0">
                <a:solidFill>
                  <a:srgbClr val="000000"/>
                </a:solidFill>
                <a:latin typeface="Arial Black" pitchFamily="34" charset="0"/>
              </a:rPr>
              <a:pPr/>
              <a:t>25</a:t>
            </a:fld>
            <a:endParaRPr lang="en-US" dirty="0" smtClean="0">
              <a:solidFill>
                <a:srgbClr val="000000"/>
              </a:solidFill>
              <a:latin typeface="Arial Black" pitchFamily="34" charset="0"/>
            </a:endParaRPr>
          </a:p>
        </p:txBody>
      </p:sp>
      <p:sp>
        <p:nvSpPr>
          <p:cNvPr id="2" name="TextBox 1"/>
          <p:cNvSpPr txBox="1"/>
          <p:nvPr/>
        </p:nvSpPr>
        <p:spPr>
          <a:xfrm>
            <a:off x="1933296" y="4072790"/>
            <a:ext cx="5277407" cy="830997"/>
          </a:xfrm>
          <a:prstGeom prst="rect">
            <a:avLst/>
          </a:prstGeom>
          <a:noFill/>
        </p:spPr>
        <p:txBody>
          <a:bodyPr wrap="none" rtlCol="0">
            <a:spAutoFit/>
          </a:bodyPr>
          <a:lstStyle/>
          <a:p>
            <a:r>
              <a:rPr lang="en-US" sz="2400" i="1" dirty="0"/>
              <a:t>P</a:t>
            </a:r>
            <a:r>
              <a:rPr lang="en-US" sz="2400" dirty="0"/>
              <a:t>(not vanilla</a:t>
            </a:r>
            <a:r>
              <a:rPr lang="en-US" sz="2400" dirty="0" smtClean="0"/>
              <a:t>) = 1 - </a:t>
            </a:r>
            <a:r>
              <a:rPr lang="en-US" sz="2400" i="1" dirty="0"/>
              <a:t>P</a:t>
            </a:r>
            <a:r>
              <a:rPr lang="en-US" sz="2400" dirty="0"/>
              <a:t>(vanilla)</a:t>
            </a:r>
          </a:p>
          <a:p>
            <a:r>
              <a:rPr lang="en-US" sz="2400" dirty="0"/>
              <a:t> </a:t>
            </a:r>
            <a:r>
              <a:rPr lang="en-US" sz="2400" dirty="0" smtClean="0"/>
              <a:t>                     = 1 - 0.23 = </a:t>
            </a:r>
            <a:r>
              <a:rPr lang="en-US" sz="2400" dirty="0"/>
              <a:t>0.77 </a:t>
            </a:r>
            <a:r>
              <a:rPr lang="en-US" sz="2400" dirty="0" smtClean="0"/>
              <a:t>= 77</a:t>
            </a:r>
            <a:r>
              <a:rPr lang="en-US" sz="2400" dirty="0"/>
              <a:t>%</a:t>
            </a:r>
          </a:p>
        </p:txBody>
      </p:sp>
    </p:spTree>
    <p:extLst>
      <p:ext uri="{BB962C8B-B14F-4D97-AF65-F5344CB8AC3E}">
        <p14:creationId xmlns:p14="http://schemas.microsoft.com/office/powerpoint/2010/main" val="5035239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762000" y="2133600"/>
            <a:ext cx="8001000" cy="4038600"/>
          </a:xfrm>
          <a:prstGeom prst="rect">
            <a:avLst/>
          </a:prstGeom>
          <a:solidFill>
            <a:srgbClr val="CC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346" name="Rectangle 2"/>
          <p:cNvSpPr>
            <a:spLocks noGrp="1" noChangeArrowheads="1"/>
          </p:cNvSpPr>
          <p:nvPr>
            <p:ph type="title"/>
          </p:nvPr>
        </p:nvSpPr>
        <p:spPr>
          <a:xfrm>
            <a:off x="457200" y="457200"/>
            <a:ext cx="8229600" cy="685800"/>
          </a:xfrm>
        </p:spPr>
        <p:txBody>
          <a:bodyPr>
            <a:normAutofit/>
          </a:bodyPr>
          <a:lstStyle/>
          <a:p>
            <a:pPr eaLnBrk="1" fontAlgn="auto" hangingPunct="1">
              <a:spcAft>
                <a:spcPts val="0"/>
              </a:spcAft>
              <a:defRPr/>
            </a:pPr>
            <a:r>
              <a:rPr lang="en-US" altLang="zh-TW" sz="2700" dirty="0" smtClean="0">
                <a:ea typeface="新細明體" charset="-120"/>
              </a:rPr>
              <a:t>Example: </a:t>
            </a:r>
            <a:r>
              <a:rPr lang="en-US" altLang="zh-TW" sz="3600" dirty="0" smtClean="0">
                <a:ea typeface="新細明體" charset="-120"/>
              </a:rPr>
              <a:t>Finding Complements</a:t>
            </a:r>
          </a:p>
        </p:txBody>
      </p:sp>
      <p:sp>
        <p:nvSpPr>
          <p:cNvPr id="58371" name="Rectangle 3"/>
          <p:cNvSpPr>
            <a:spLocks noGrp="1" noChangeArrowheads="1"/>
          </p:cNvSpPr>
          <p:nvPr>
            <p:ph idx="1"/>
          </p:nvPr>
        </p:nvSpPr>
        <p:spPr>
          <a:xfrm>
            <a:off x="609600" y="1295400"/>
            <a:ext cx="8077200" cy="609600"/>
          </a:xfrm>
        </p:spPr>
        <p:txBody>
          <a:bodyPr/>
          <a:lstStyle/>
          <a:p>
            <a:pPr marL="0" indent="0" eaLnBrk="1" hangingPunct="1">
              <a:buFont typeface="Wingdings" pitchFamily="2" charset="2"/>
              <a:buNone/>
            </a:pPr>
            <a:r>
              <a:rPr lang="en-US" altLang="zh-TW" sz="2800" dirty="0" smtClean="0"/>
              <a:t>Find the complement of each event.</a:t>
            </a:r>
          </a:p>
        </p:txBody>
      </p:sp>
      <p:sp>
        <p:nvSpPr>
          <p:cNvPr id="57348" name="Slide Number Placeholder 3"/>
          <p:cNvSpPr>
            <a:spLocks noGrp="1"/>
          </p:cNvSpPr>
          <p:nvPr>
            <p:ph type="sldNum" sz="quarter" idx="12"/>
          </p:nvPr>
        </p:nvSpPr>
        <p:spPr/>
        <p:txBody>
          <a:bodyPr/>
          <a:lstStyle/>
          <a:p>
            <a:pPr>
              <a:defRPr/>
            </a:pPr>
            <a:fld id="{68594002-1D49-487A-8266-CF2A81E4B961}" type="slidenum">
              <a:rPr lang="en-US" altLang="zh-TW"/>
              <a:pPr>
                <a:defRPr/>
              </a:pPr>
              <a:t>26</a:t>
            </a:fld>
            <a:endParaRPr lang="en-US" altLang="zh-TW"/>
          </a:p>
        </p:txBody>
      </p:sp>
      <p:sp>
        <p:nvSpPr>
          <p:cNvPr id="58374" name="AutoShape 4"/>
          <p:cNvSpPr>
            <a:spLocks noChangeAspect="1" noChangeArrowheads="1" noTextEdit="1"/>
          </p:cNvSpPr>
          <p:nvPr/>
        </p:nvSpPr>
        <p:spPr bwMode="auto">
          <a:xfrm>
            <a:off x="1219200" y="1828800"/>
            <a:ext cx="6467475" cy="3238500"/>
          </a:xfrm>
          <a:prstGeom prst="rect">
            <a:avLst/>
          </a:prstGeom>
          <a:noFill/>
          <a:ln w="9525">
            <a:noFill/>
            <a:miter lim="800000"/>
            <a:headEnd/>
            <a:tailEnd/>
          </a:ln>
        </p:spPr>
        <p:txBody>
          <a:bodyPr/>
          <a:lstStyle/>
          <a:p>
            <a:endParaRPr lang="zh-TW" altLang="en-US"/>
          </a:p>
        </p:txBody>
      </p:sp>
      <p:sp>
        <p:nvSpPr>
          <p:cNvPr id="58375" name="AutoShape 4"/>
          <p:cNvSpPr>
            <a:spLocks noChangeAspect="1" noChangeArrowheads="1" noTextEdit="1"/>
          </p:cNvSpPr>
          <p:nvPr/>
        </p:nvSpPr>
        <p:spPr bwMode="auto">
          <a:xfrm>
            <a:off x="695325" y="1971675"/>
            <a:ext cx="7762875" cy="3971925"/>
          </a:xfrm>
          <a:prstGeom prst="rect">
            <a:avLst/>
          </a:prstGeom>
          <a:noFill/>
          <a:ln w="9525">
            <a:noFill/>
            <a:miter lim="800000"/>
            <a:headEnd/>
            <a:tailEnd/>
          </a:ln>
        </p:spPr>
        <p:txBody>
          <a:bodyPr/>
          <a:lstStyle/>
          <a:p>
            <a:endParaRPr lang="zh-TW" altLang="en-US"/>
          </a:p>
        </p:txBody>
      </p:sp>
      <p:sp>
        <p:nvSpPr>
          <p:cNvPr id="58376" name="Rectangle 6"/>
          <p:cNvSpPr>
            <a:spLocks noChangeArrowheads="1"/>
          </p:cNvSpPr>
          <p:nvPr/>
        </p:nvSpPr>
        <p:spPr bwMode="auto">
          <a:xfrm>
            <a:off x="804863" y="2300288"/>
            <a:ext cx="3695700" cy="371475"/>
          </a:xfrm>
          <a:prstGeom prst="rect">
            <a:avLst/>
          </a:prstGeom>
          <a:noFill/>
          <a:ln w="9525">
            <a:noFill/>
            <a:miter lim="800000"/>
            <a:headEnd/>
            <a:tailEnd/>
          </a:ln>
        </p:spPr>
        <p:txBody>
          <a:bodyPr/>
          <a:lstStyle/>
          <a:p>
            <a:endParaRPr lang="zh-TW" altLang="zh-TW" sz="2200"/>
          </a:p>
        </p:txBody>
      </p:sp>
      <p:sp>
        <p:nvSpPr>
          <p:cNvPr id="58377" name="Rectangle 7"/>
          <p:cNvSpPr>
            <a:spLocks noChangeArrowheads="1"/>
          </p:cNvSpPr>
          <p:nvPr/>
        </p:nvSpPr>
        <p:spPr bwMode="auto">
          <a:xfrm>
            <a:off x="4500563" y="2300288"/>
            <a:ext cx="3848100" cy="371475"/>
          </a:xfrm>
          <a:prstGeom prst="rect">
            <a:avLst/>
          </a:prstGeom>
          <a:noFill/>
          <a:ln w="9525">
            <a:noFill/>
            <a:miter lim="800000"/>
            <a:headEnd/>
            <a:tailEnd/>
          </a:ln>
        </p:spPr>
        <p:txBody>
          <a:bodyPr/>
          <a:lstStyle/>
          <a:p>
            <a:endParaRPr lang="zh-TW" altLang="zh-TW" sz="2200"/>
          </a:p>
        </p:txBody>
      </p:sp>
      <p:sp>
        <p:nvSpPr>
          <p:cNvPr id="58378" name="Rectangle 8"/>
          <p:cNvSpPr>
            <a:spLocks noChangeArrowheads="1"/>
          </p:cNvSpPr>
          <p:nvPr/>
        </p:nvSpPr>
        <p:spPr bwMode="auto">
          <a:xfrm>
            <a:off x="804863" y="2452688"/>
            <a:ext cx="3695700" cy="638175"/>
          </a:xfrm>
          <a:prstGeom prst="rect">
            <a:avLst/>
          </a:prstGeom>
          <a:noFill/>
          <a:ln w="9525">
            <a:noFill/>
            <a:miter lim="800000"/>
            <a:headEnd/>
            <a:tailEnd/>
          </a:ln>
        </p:spPr>
        <p:txBody>
          <a:bodyPr/>
          <a:lstStyle/>
          <a:p>
            <a:endParaRPr lang="zh-TW" altLang="zh-TW"/>
          </a:p>
        </p:txBody>
      </p:sp>
      <p:sp>
        <p:nvSpPr>
          <p:cNvPr id="58379" name="Rectangle 9"/>
          <p:cNvSpPr>
            <a:spLocks noChangeArrowheads="1"/>
          </p:cNvSpPr>
          <p:nvPr/>
        </p:nvSpPr>
        <p:spPr bwMode="auto">
          <a:xfrm>
            <a:off x="4500563" y="2452688"/>
            <a:ext cx="3848100" cy="638175"/>
          </a:xfrm>
          <a:prstGeom prst="rect">
            <a:avLst/>
          </a:prstGeom>
          <a:noFill/>
          <a:ln w="9525">
            <a:noFill/>
            <a:miter lim="800000"/>
            <a:headEnd/>
            <a:tailEnd/>
          </a:ln>
        </p:spPr>
        <p:txBody>
          <a:bodyPr/>
          <a:lstStyle/>
          <a:p>
            <a:endParaRPr lang="zh-TW" altLang="zh-TW"/>
          </a:p>
        </p:txBody>
      </p:sp>
      <p:sp>
        <p:nvSpPr>
          <p:cNvPr id="58380" name="Rectangle 10"/>
          <p:cNvSpPr>
            <a:spLocks noChangeArrowheads="1"/>
          </p:cNvSpPr>
          <p:nvPr/>
        </p:nvSpPr>
        <p:spPr bwMode="auto">
          <a:xfrm>
            <a:off x="804863" y="3581400"/>
            <a:ext cx="3695700" cy="914400"/>
          </a:xfrm>
          <a:prstGeom prst="rect">
            <a:avLst/>
          </a:prstGeom>
          <a:noFill/>
          <a:ln w="9525">
            <a:noFill/>
            <a:miter lim="800000"/>
            <a:headEnd/>
            <a:tailEnd/>
          </a:ln>
        </p:spPr>
        <p:txBody>
          <a:bodyPr/>
          <a:lstStyle/>
          <a:p>
            <a:endParaRPr lang="zh-TW" altLang="zh-TW"/>
          </a:p>
        </p:txBody>
      </p:sp>
      <p:sp>
        <p:nvSpPr>
          <p:cNvPr id="58381" name="Rectangle 11"/>
          <p:cNvSpPr>
            <a:spLocks noChangeArrowheads="1"/>
          </p:cNvSpPr>
          <p:nvPr/>
        </p:nvSpPr>
        <p:spPr bwMode="auto">
          <a:xfrm>
            <a:off x="4500563" y="3581400"/>
            <a:ext cx="3848100" cy="914400"/>
          </a:xfrm>
          <a:prstGeom prst="rect">
            <a:avLst/>
          </a:prstGeom>
          <a:noFill/>
          <a:ln w="9525">
            <a:noFill/>
            <a:miter lim="800000"/>
            <a:headEnd/>
            <a:tailEnd/>
          </a:ln>
        </p:spPr>
        <p:txBody>
          <a:bodyPr/>
          <a:lstStyle/>
          <a:p>
            <a:endParaRPr lang="zh-TW" altLang="zh-TW"/>
          </a:p>
        </p:txBody>
      </p:sp>
      <p:sp>
        <p:nvSpPr>
          <p:cNvPr id="58382" name="Rectangle 12"/>
          <p:cNvSpPr>
            <a:spLocks noChangeArrowheads="1"/>
          </p:cNvSpPr>
          <p:nvPr/>
        </p:nvSpPr>
        <p:spPr bwMode="auto">
          <a:xfrm>
            <a:off x="804863" y="4233863"/>
            <a:ext cx="3695700" cy="1190625"/>
          </a:xfrm>
          <a:prstGeom prst="rect">
            <a:avLst/>
          </a:prstGeom>
          <a:noFill/>
          <a:ln w="9525">
            <a:noFill/>
            <a:miter lim="800000"/>
            <a:headEnd/>
            <a:tailEnd/>
          </a:ln>
        </p:spPr>
        <p:txBody>
          <a:bodyPr/>
          <a:lstStyle/>
          <a:p>
            <a:endParaRPr lang="zh-TW" altLang="zh-TW"/>
          </a:p>
        </p:txBody>
      </p:sp>
      <p:sp>
        <p:nvSpPr>
          <p:cNvPr id="58384" name="Rectangle 14"/>
          <p:cNvSpPr>
            <a:spLocks noChangeArrowheads="1"/>
          </p:cNvSpPr>
          <p:nvPr/>
        </p:nvSpPr>
        <p:spPr bwMode="auto">
          <a:xfrm>
            <a:off x="804863" y="5215136"/>
            <a:ext cx="3695700" cy="638175"/>
          </a:xfrm>
          <a:prstGeom prst="rect">
            <a:avLst/>
          </a:prstGeom>
          <a:noFill/>
          <a:ln w="9525">
            <a:noFill/>
            <a:miter lim="800000"/>
            <a:headEnd/>
            <a:tailEnd/>
          </a:ln>
        </p:spPr>
        <p:txBody>
          <a:bodyPr/>
          <a:lstStyle/>
          <a:p>
            <a:endParaRPr lang="zh-TW" altLang="zh-TW" sz="2000"/>
          </a:p>
        </p:txBody>
      </p:sp>
      <p:sp>
        <p:nvSpPr>
          <p:cNvPr id="58385" name="Rectangle 15"/>
          <p:cNvSpPr>
            <a:spLocks noChangeArrowheads="1"/>
          </p:cNvSpPr>
          <p:nvPr/>
        </p:nvSpPr>
        <p:spPr bwMode="auto">
          <a:xfrm>
            <a:off x="4500563" y="5215136"/>
            <a:ext cx="3848100" cy="638175"/>
          </a:xfrm>
          <a:prstGeom prst="rect">
            <a:avLst/>
          </a:prstGeom>
          <a:noFill/>
          <a:ln w="9525">
            <a:noFill/>
            <a:miter lim="800000"/>
            <a:headEnd/>
            <a:tailEnd/>
          </a:ln>
        </p:spPr>
        <p:txBody>
          <a:bodyPr/>
          <a:lstStyle/>
          <a:p>
            <a:endParaRPr lang="zh-TW" altLang="zh-TW" sz="2000"/>
          </a:p>
        </p:txBody>
      </p:sp>
      <p:sp>
        <p:nvSpPr>
          <p:cNvPr id="58386" name="Rectangle 16"/>
          <p:cNvSpPr>
            <a:spLocks noChangeArrowheads="1"/>
          </p:cNvSpPr>
          <p:nvPr/>
        </p:nvSpPr>
        <p:spPr bwMode="auto">
          <a:xfrm>
            <a:off x="762000" y="2733675"/>
            <a:ext cx="7956000" cy="9525"/>
          </a:xfrm>
          <a:prstGeom prst="rect">
            <a:avLst/>
          </a:prstGeom>
          <a:noFill/>
          <a:ln w="0">
            <a:solidFill>
              <a:srgbClr val="000000"/>
            </a:solidFill>
            <a:round/>
            <a:headEnd/>
            <a:tailEnd/>
          </a:ln>
        </p:spPr>
        <p:txBody>
          <a:bodyPr/>
          <a:lstStyle/>
          <a:p>
            <a:endParaRPr lang="zh-TW" altLang="zh-TW" sz="2200"/>
          </a:p>
        </p:txBody>
      </p:sp>
      <p:sp>
        <p:nvSpPr>
          <p:cNvPr id="58387" name="Rectangle 17"/>
          <p:cNvSpPr>
            <a:spLocks noChangeArrowheads="1"/>
          </p:cNvSpPr>
          <p:nvPr/>
        </p:nvSpPr>
        <p:spPr bwMode="auto">
          <a:xfrm>
            <a:off x="2209800" y="2276475"/>
            <a:ext cx="769441" cy="338554"/>
          </a:xfrm>
          <a:prstGeom prst="rect">
            <a:avLst/>
          </a:prstGeom>
          <a:noFill/>
          <a:ln w="9525">
            <a:noFill/>
            <a:miter lim="800000"/>
            <a:headEnd/>
            <a:tailEnd/>
          </a:ln>
        </p:spPr>
        <p:txBody>
          <a:bodyPr wrap="none" lIns="0" tIns="0" rIns="0" bIns="0">
            <a:spAutoFit/>
          </a:bodyPr>
          <a:lstStyle/>
          <a:p>
            <a:r>
              <a:rPr lang="en-US" altLang="zh-TW" sz="2200" b="1" dirty="0">
                <a:solidFill>
                  <a:srgbClr val="000000"/>
                </a:solidFill>
              </a:rPr>
              <a:t>Event</a:t>
            </a:r>
            <a:endParaRPr lang="en-US" altLang="zh-TW" sz="2200" dirty="0"/>
          </a:p>
        </p:txBody>
      </p:sp>
      <p:sp>
        <p:nvSpPr>
          <p:cNvPr id="58388" name="Rectangle 18"/>
          <p:cNvSpPr>
            <a:spLocks noChangeArrowheads="1"/>
          </p:cNvSpPr>
          <p:nvPr/>
        </p:nvSpPr>
        <p:spPr bwMode="auto">
          <a:xfrm>
            <a:off x="4648200" y="2242721"/>
            <a:ext cx="3886200" cy="338554"/>
          </a:xfrm>
          <a:prstGeom prst="rect">
            <a:avLst/>
          </a:prstGeom>
          <a:noFill/>
          <a:ln w="9525">
            <a:noFill/>
            <a:miter lim="800000"/>
            <a:headEnd/>
            <a:tailEnd/>
          </a:ln>
        </p:spPr>
        <p:txBody>
          <a:bodyPr wrap="square" lIns="0" tIns="0" rIns="0" bIns="0">
            <a:spAutoFit/>
          </a:bodyPr>
          <a:lstStyle/>
          <a:p>
            <a:r>
              <a:rPr lang="en-US" altLang="zh-TW" sz="2200" b="1" dirty="0" smtClean="0">
                <a:solidFill>
                  <a:srgbClr val="000000"/>
                </a:solidFill>
              </a:rPr>
              <a:t>Complement of the Event</a:t>
            </a:r>
            <a:endParaRPr lang="en-US" altLang="zh-TW" sz="2200" dirty="0"/>
          </a:p>
        </p:txBody>
      </p:sp>
      <p:sp>
        <p:nvSpPr>
          <p:cNvPr id="58390" name="Rectangle 20"/>
          <p:cNvSpPr>
            <a:spLocks noChangeArrowheads="1"/>
          </p:cNvSpPr>
          <p:nvPr/>
        </p:nvSpPr>
        <p:spPr bwMode="auto">
          <a:xfrm>
            <a:off x="901700" y="3045023"/>
            <a:ext cx="3178755" cy="307777"/>
          </a:xfrm>
          <a:prstGeom prst="rect">
            <a:avLst/>
          </a:prstGeom>
          <a:noFill/>
          <a:ln w="9525">
            <a:noFill/>
            <a:miter lim="800000"/>
            <a:headEnd/>
            <a:tailEnd/>
          </a:ln>
        </p:spPr>
        <p:txBody>
          <a:bodyPr wrap="none" lIns="0" tIns="0" rIns="0" bIns="0">
            <a:spAutoFit/>
          </a:bodyPr>
          <a:lstStyle/>
          <a:p>
            <a:r>
              <a:rPr lang="en-US" altLang="zh-TW" sz="2000">
                <a:solidFill>
                  <a:srgbClr val="000000"/>
                </a:solidFill>
              </a:rPr>
              <a:t>Rolling a die and getting a 4</a:t>
            </a:r>
            <a:endParaRPr lang="en-US" altLang="zh-TW" sz="2000"/>
          </a:p>
        </p:txBody>
      </p:sp>
      <p:sp>
        <p:nvSpPr>
          <p:cNvPr id="172053" name="Rectangle 21"/>
          <p:cNvSpPr>
            <a:spLocks noChangeArrowheads="1"/>
          </p:cNvSpPr>
          <p:nvPr/>
        </p:nvSpPr>
        <p:spPr bwMode="auto">
          <a:xfrm>
            <a:off x="4600575" y="3045023"/>
            <a:ext cx="2685030" cy="307777"/>
          </a:xfrm>
          <a:prstGeom prst="rect">
            <a:avLst/>
          </a:prstGeom>
          <a:noFill/>
          <a:ln w="9525">
            <a:noFill/>
            <a:miter lim="800000"/>
            <a:headEnd/>
            <a:tailEnd/>
          </a:ln>
        </p:spPr>
        <p:txBody>
          <a:bodyPr wrap="none" lIns="0" tIns="0" rIns="0" bIns="0">
            <a:spAutoFit/>
          </a:bodyPr>
          <a:lstStyle/>
          <a:p>
            <a:r>
              <a:rPr lang="en-US" altLang="zh-TW" sz="2000">
                <a:solidFill>
                  <a:srgbClr val="000000"/>
                </a:solidFill>
              </a:rPr>
              <a:t>Getting a 1, 2, 3, 5, or 6</a:t>
            </a:r>
            <a:endParaRPr lang="en-US" altLang="zh-TW" sz="2000"/>
          </a:p>
        </p:txBody>
      </p:sp>
      <p:sp>
        <p:nvSpPr>
          <p:cNvPr id="172058" name="Rectangle 26"/>
          <p:cNvSpPr>
            <a:spLocks noChangeArrowheads="1"/>
          </p:cNvSpPr>
          <p:nvPr/>
        </p:nvSpPr>
        <p:spPr bwMode="auto">
          <a:xfrm>
            <a:off x="838200" y="3897510"/>
            <a:ext cx="3674083" cy="307777"/>
          </a:xfrm>
          <a:prstGeom prst="rect">
            <a:avLst/>
          </a:prstGeom>
          <a:noFill/>
          <a:ln w="9525">
            <a:noFill/>
            <a:miter lim="800000"/>
            <a:headEnd/>
            <a:tailEnd/>
          </a:ln>
        </p:spPr>
        <p:txBody>
          <a:bodyPr wrap="none" lIns="0" tIns="0" rIns="0" bIns="0">
            <a:spAutoFit/>
          </a:bodyPr>
          <a:lstStyle/>
          <a:p>
            <a:r>
              <a:rPr lang="en-US" altLang="zh-TW" sz="2000">
                <a:solidFill>
                  <a:srgbClr val="000000"/>
                </a:solidFill>
              </a:rPr>
              <a:t>Selecting a month and getting a </a:t>
            </a:r>
            <a:endParaRPr lang="en-US" altLang="zh-TW" sz="2000"/>
          </a:p>
        </p:txBody>
      </p:sp>
      <p:sp>
        <p:nvSpPr>
          <p:cNvPr id="172059" name="Rectangle 27"/>
          <p:cNvSpPr>
            <a:spLocks noChangeArrowheads="1"/>
          </p:cNvSpPr>
          <p:nvPr/>
        </p:nvSpPr>
        <p:spPr bwMode="auto">
          <a:xfrm>
            <a:off x="838200" y="4173735"/>
            <a:ext cx="2975173" cy="307777"/>
          </a:xfrm>
          <a:prstGeom prst="rect">
            <a:avLst/>
          </a:prstGeom>
          <a:noFill/>
          <a:ln w="9525">
            <a:noFill/>
            <a:miter lim="800000"/>
            <a:headEnd/>
            <a:tailEnd/>
          </a:ln>
        </p:spPr>
        <p:txBody>
          <a:bodyPr wrap="none" lIns="0" tIns="0" rIns="0" bIns="0">
            <a:spAutoFit/>
          </a:bodyPr>
          <a:lstStyle/>
          <a:p>
            <a:r>
              <a:rPr lang="en-US" altLang="zh-TW" sz="2000">
                <a:solidFill>
                  <a:srgbClr val="000000"/>
                </a:solidFill>
              </a:rPr>
              <a:t>month that begins with a J</a:t>
            </a:r>
            <a:endParaRPr lang="en-US" altLang="zh-TW" sz="2000"/>
          </a:p>
        </p:txBody>
      </p:sp>
      <p:sp>
        <p:nvSpPr>
          <p:cNvPr id="172060" name="Rectangle 28"/>
          <p:cNvSpPr>
            <a:spLocks noChangeArrowheads="1"/>
          </p:cNvSpPr>
          <p:nvPr/>
        </p:nvSpPr>
        <p:spPr bwMode="auto">
          <a:xfrm>
            <a:off x="4537075" y="3897510"/>
            <a:ext cx="4144404" cy="307777"/>
          </a:xfrm>
          <a:prstGeom prst="rect">
            <a:avLst/>
          </a:prstGeom>
          <a:noFill/>
          <a:ln w="9525">
            <a:noFill/>
            <a:miter lim="800000"/>
            <a:headEnd/>
            <a:tailEnd/>
          </a:ln>
        </p:spPr>
        <p:txBody>
          <a:bodyPr wrap="none" lIns="0" tIns="0" rIns="0" bIns="0">
            <a:spAutoFit/>
          </a:bodyPr>
          <a:lstStyle/>
          <a:p>
            <a:r>
              <a:rPr lang="en-US" altLang="zh-TW" sz="2000">
                <a:solidFill>
                  <a:srgbClr val="000000"/>
                </a:solidFill>
              </a:rPr>
              <a:t>Getting February, March, April, May, </a:t>
            </a:r>
            <a:endParaRPr lang="en-US" altLang="zh-TW" sz="2000"/>
          </a:p>
        </p:txBody>
      </p:sp>
      <p:sp>
        <p:nvSpPr>
          <p:cNvPr id="172061" name="Rectangle 29"/>
          <p:cNvSpPr>
            <a:spLocks noChangeArrowheads="1"/>
          </p:cNvSpPr>
          <p:nvPr/>
        </p:nvSpPr>
        <p:spPr bwMode="auto">
          <a:xfrm>
            <a:off x="4537075" y="4173735"/>
            <a:ext cx="3357201" cy="307777"/>
          </a:xfrm>
          <a:prstGeom prst="rect">
            <a:avLst/>
          </a:prstGeom>
          <a:noFill/>
          <a:ln w="9525">
            <a:noFill/>
            <a:miter lim="800000"/>
            <a:headEnd/>
            <a:tailEnd/>
          </a:ln>
        </p:spPr>
        <p:txBody>
          <a:bodyPr wrap="none" lIns="0" tIns="0" rIns="0" bIns="0">
            <a:spAutoFit/>
          </a:bodyPr>
          <a:lstStyle/>
          <a:p>
            <a:r>
              <a:rPr lang="en-US" altLang="zh-TW" sz="2000">
                <a:solidFill>
                  <a:srgbClr val="000000"/>
                </a:solidFill>
              </a:rPr>
              <a:t>August, September, October, </a:t>
            </a:r>
            <a:endParaRPr lang="en-US" altLang="zh-TW" sz="2000"/>
          </a:p>
        </p:txBody>
      </p:sp>
      <p:sp>
        <p:nvSpPr>
          <p:cNvPr id="172062" name="Rectangle 30"/>
          <p:cNvSpPr>
            <a:spLocks noChangeArrowheads="1"/>
          </p:cNvSpPr>
          <p:nvPr/>
        </p:nvSpPr>
        <p:spPr bwMode="auto">
          <a:xfrm>
            <a:off x="4537075" y="4449960"/>
            <a:ext cx="2791085" cy="307777"/>
          </a:xfrm>
          <a:prstGeom prst="rect">
            <a:avLst/>
          </a:prstGeom>
          <a:noFill/>
          <a:ln w="9525">
            <a:noFill/>
            <a:miter lim="800000"/>
            <a:headEnd/>
            <a:tailEnd/>
          </a:ln>
        </p:spPr>
        <p:txBody>
          <a:bodyPr wrap="none" lIns="0" tIns="0" rIns="0" bIns="0">
            <a:spAutoFit/>
          </a:bodyPr>
          <a:lstStyle/>
          <a:p>
            <a:r>
              <a:rPr lang="en-US" altLang="zh-TW" sz="2000">
                <a:solidFill>
                  <a:srgbClr val="000000"/>
                </a:solidFill>
              </a:rPr>
              <a:t>November, or December</a:t>
            </a:r>
            <a:endParaRPr lang="en-US" altLang="zh-TW" sz="2000"/>
          </a:p>
        </p:txBody>
      </p:sp>
      <p:sp>
        <p:nvSpPr>
          <p:cNvPr id="172063" name="Rectangle 31"/>
          <p:cNvSpPr>
            <a:spLocks noChangeArrowheads="1"/>
          </p:cNvSpPr>
          <p:nvPr/>
        </p:nvSpPr>
        <p:spPr bwMode="auto">
          <a:xfrm>
            <a:off x="901700" y="5283398"/>
            <a:ext cx="3702937" cy="307777"/>
          </a:xfrm>
          <a:prstGeom prst="rect">
            <a:avLst/>
          </a:prstGeom>
          <a:noFill/>
          <a:ln w="9525">
            <a:noFill/>
            <a:miter lim="800000"/>
            <a:headEnd/>
            <a:tailEnd/>
          </a:ln>
        </p:spPr>
        <p:txBody>
          <a:bodyPr wrap="none" lIns="0" tIns="0" rIns="0" bIns="0">
            <a:spAutoFit/>
          </a:bodyPr>
          <a:lstStyle/>
          <a:p>
            <a:r>
              <a:rPr lang="en-US" altLang="zh-TW" sz="2000">
                <a:solidFill>
                  <a:srgbClr val="000000"/>
                </a:solidFill>
              </a:rPr>
              <a:t>Selecting a day of the week and </a:t>
            </a:r>
            <a:endParaRPr lang="en-US" altLang="zh-TW" sz="2000"/>
          </a:p>
        </p:txBody>
      </p:sp>
      <p:sp>
        <p:nvSpPr>
          <p:cNvPr id="172064" name="Rectangle 32"/>
          <p:cNvSpPr>
            <a:spLocks noChangeArrowheads="1"/>
          </p:cNvSpPr>
          <p:nvPr/>
        </p:nvSpPr>
        <p:spPr bwMode="auto">
          <a:xfrm>
            <a:off x="901700" y="5559623"/>
            <a:ext cx="2066271" cy="307777"/>
          </a:xfrm>
          <a:prstGeom prst="rect">
            <a:avLst/>
          </a:prstGeom>
          <a:noFill/>
          <a:ln w="9525">
            <a:noFill/>
            <a:miter lim="800000"/>
            <a:headEnd/>
            <a:tailEnd/>
          </a:ln>
        </p:spPr>
        <p:txBody>
          <a:bodyPr wrap="none" lIns="0" tIns="0" rIns="0" bIns="0">
            <a:spAutoFit/>
          </a:bodyPr>
          <a:lstStyle/>
          <a:p>
            <a:r>
              <a:rPr lang="en-US" altLang="zh-TW" sz="2000">
                <a:solidFill>
                  <a:srgbClr val="000000"/>
                </a:solidFill>
              </a:rPr>
              <a:t>getting a weekday</a:t>
            </a:r>
            <a:endParaRPr lang="en-US" altLang="zh-TW" sz="2000"/>
          </a:p>
        </p:txBody>
      </p:sp>
      <p:sp>
        <p:nvSpPr>
          <p:cNvPr id="172065" name="Rectangle 33"/>
          <p:cNvSpPr>
            <a:spLocks noChangeArrowheads="1"/>
          </p:cNvSpPr>
          <p:nvPr/>
        </p:nvSpPr>
        <p:spPr bwMode="auto">
          <a:xfrm>
            <a:off x="4600575" y="5283398"/>
            <a:ext cx="3161122" cy="307777"/>
          </a:xfrm>
          <a:prstGeom prst="rect">
            <a:avLst/>
          </a:prstGeom>
          <a:noFill/>
          <a:ln w="9525">
            <a:noFill/>
            <a:miter lim="800000"/>
            <a:headEnd/>
            <a:tailEnd/>
          </a:ln>
        </p:spPr>
        <p:txBody>
          <a:bodyPr wrap="none" lIns="0" tIns="0" rIns="0" bIns="0">
            <a:spAutoFit/>
          </a:bodyPr>
          <a:lstStyle/>
          <a:p>
            <a:r>
              <a:rPr lang="en-US" altLang="zh-TW" sz="2000">
                <a:solidFill>
                  <a:srgbClr val="000000"/>
                </a:solidFill>
              </a:rPr>
              <a:t>Getting Saturday or Sunday</a:t>
            </a:r>
            <a:endParaRPr lang="en-US" altLang="zh-TW"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0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0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20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20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20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20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20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20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20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53" grpId="0"/>
      <p:bldP spid="172058" grpId="0"/>
      <p:bldP spid="172059" grpId="0"/>
      <p:bldP spid="172060" grpId="0"/>
      <p:bldP spid="172061" grpId="0"/>
      <p:bldP spid="172062" grpId="0"/>
      <p:bldP spid="172063" grpId="0"/>
      <p:bldP spid="172064" grpId="0"/>
      <p:bldP spid="17206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a:xfrm>
            <a:off x="457200" y="533400"/>
            <a:ext cx="8229600" cy="685800"/>
          </a:xfrm>
        </p:spPr>
        <p:txBody>
          <a:bodyPr>
            <a:normAutofit/>
          </a:bodyPr>
          <a:lstStyle/>
          <a:p>
            <a:pPr eaLnBrk="1" fontAlgn="auto" hangingPunct="1">
              <a:spcAft>
                <a:spcPts val="0"/>
              </a:spcAft>
              <a:defRPr/>
            </a:pPr>
            <a:r>
              <a:rPr lang="en-US" altLang="zh-TW" sz="3600" dirty="0" smtClean="0">
                <a:ea typeface="新細明體" charset="-120"/>
              </a:rPr>
              <a:t>Example: Residence of People</a:t>
            </a:r>
          </a:p>
        </p:txBody>
      </p:sp>
      <p:sp>
        <p:nvSpPr>
          <p:cNvPr id="2" name="Rectangle 3"/>
          <p:cNvSpPr>
            <a:spLocks noGrp="1" noChangeArrowheads="1"/>
          </p:cNvSpPr>
          <p:nvPr>
            <p:ph idx="1"/>
          </p:nvPr>
        </p:nvSpPr>
        <p:spPr>
          <a:xfrm>
            <a:off x="914400" y="1676400"/>
            <a:ext cx="7239000" cy="1905000"/>
          </a:xfrm>
        </p:spPr>
        <p:txBody>
          <a:bodyPr/>
          <a:lstStyle/>
          <a:p>
            <a:pPr marL="0" indent="0" eaLnBrk="1" hangingPunct="1">
              <a:buFont typeface="Wingdings" pitchFamily="2" charset="2"/>
              <a:buNone/>
            </a:pPr>
            <a:r>
              <a:rPr lang="en-US" altLang="zh-TW" dirty="0" smtClean="0">
                <a:latin typeface="Arial Unicode MS" pitchFamily="34" charset="-120"/>
                <a:ea typeface="Arial Unicode MS" pitchFamily="34" charset="-120"/>
                <a:cs typeface="Arial Unicode MS" pitchFamily="34" charset="-120"/>
              </a:rPr>
              <a:t>If the probability that a person lives in an industrialized country of the world is  1/5 , find the probability that a person does not live in an industrialized country.</a:t>
            </a:r>
          </a:p>
          <a:p>
            <a:pPr marL="0" indent="0" eaLnBrk="1" hangingPunct="1">
              <a:buFont typeface="Wingdings" pitchFamily="2" charset="2"/>
              <a:buNone/>
            </a:pPr>
            <a:endParaRPr lang="en-US" altLang="zh-TW" dirty="0" smtClean="0">
              <a:latin typeface="Arial Unicode MS" pitchFamily="34" charset="-120"/>
              <a:ea typeface="Arial Unicode MS" pitchFamily="34" charset="-120"/>
              <a:cs typeface="Arial Unicode MS" pitchFamily="34" charset="-120"/>
            </a:endParaRPr>
          </a:p>
          <a:p>
            <a:pPr marL="0" indent="0" eaLnBrk="1" hangingPunct="1">
              <a:buFont typeface="Wingdings" pitchFamily="2" charset="2"/>
              <a:buNone/>
            </a:pPr>
            <a:endParaRPr lang="en-US" altLang="zh-TW" dirty="0" smtClean="0">
              <a:latin typeface="Arial Unicode MS" pitchFamily="34" charset="-120"/>
              <a:ea typeface="Arial Unicode MS" pitchFamily="34" charset="-120"/>
              <a:cs typeface="Arial Unicode MS" pitchFamily="34" charset="-120"/>
            </a:endParaRPr>
          </a:p>
        </p:txBody>
      </p:sp>
      <p:sp>
        <p:nvSpPr>
          <p:cNvPr id="4102" name="Slide Number Placeholder 3"/>
          <p:cNvSpPr>
            <a:spLocks noGrp="1"/>
          </p:cNvSpPr>
          <p:nvPr>
            <p:ph type="sldNum" sz="quarter" idx="12"/>
          </p:nvPr>
        </p:nvSpPr>
        <p:spPr/>
        <p:txBody>
          <a:bodyPr/>
          <a:lstStyle/>
          <a:p>
            <a:pPr>
              <a:defRPr/>
            </a:pPr>
            <a:fld id="{781AA938-A9BB-4305-8AA5-A53720844B51}" type="slidenum">
              <a:rPr lang="en-US" altLang="zh-TW"/>
              <a:pPr>
                <a:defRPr/>
              </a:pPr>
              <a:t>27</a:t>
            </a:fld>
            <a:endParaRPr lang="en-US" altLang="zh-TW"/>
          </a:p>
        </p:txBody>
      </p:sp>
      <p:graphicFrame>
        <p:nvGraphicFramePr>
          <p:cNvPr id="173060" name="Object 4"/>
          <p:cNvGraphicFramePr>
            <a:graphicFrameLocks noChangeAspect="1"/>
          </p:cNvGraphicFramePr>
          <p:nvPr/>
        </p:nvGraphicFramePr>
        <p:xfrm>
          <a:off x="533400" y="3962400"/>
          <a:ext cx="7624763" cy="2301875"/>
        </p:xfrm>
        <a:graphic>
          <a:graphicData uri="http://schemas.openxmlformats.org/presentationml/2006/ole">
            <mc:AlternateContent xmlns:mc="http://schemas.openxmlformats.org/markup-compatibility/2006">
              <mc:Choice xmlns:v="urn:schemas-microsoft-com:vml" Requires="v">
                <p:oleObj spid="_x0000_s4102" name="Equation" r:id="rId4" imgW="3238200" imgH="977760" progId="">
                  <p:embed/>
                </p:oleObj>
              </mc:Choice>
              <mc:Fallback>
                <p:oleObj name="Equation" r:id="rId4" imgW="3238200" imgH="977760"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3962400"/>
                        <a:ext cx="7624763" cy="2301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304800"/>
            <a:ext cx="8229600" cy="990600"/>
          </a:xfrm>
        </p:spPr>
        <p:txBody>
          <a:bodyPr>
            <a:normAutofit fontScale="90000"/>
          </a:bodyPr>
          <a:lstStyle/>
          <a:p>
            <a:pPr eaLnBrk="1" fontAlgn="auto" hangingPunct="1">
              <a:spcAft>
                <a:spcPts val="0"/>
              </a:spcAft>
              <a:defRPr/>
            </a:pPr>
            <a:r>
              <a:rPr lang="en-US" altLang="zh-TW" sz="4000" smtClean="0">
                <a:ea typeface="新細明體" charset="-120"/>
              </a:rPr>
              <a:t>Sample Spaces and Probability</a:t>
            </a:r>
          </a:p>
        </p:txBody>
      </p:sp>
      <p:sp>
        <p:nvSpPr>
          <p:cNvPr id="65539" name="Rectangle 3"/>
          <p:cNvSpPr>
            <a:spLocks noGrp="1" noChangeArrowheads="1"/>
          </p:cNvSpPr>
          <p:nvPr>
            <p:ph idx="1"/>
          </p:nvPr>
        </p:nvSpPr>
        <p:spPr>
          <a:xfrm>
            <a:off x="381000" y="1219200"/>
            <a:ext cx="8077200" cy="4572000"/>
          </a:xfrm>
        </p:spPr>
        <p:txBody>
          <a:bodyPr>
            <a:normAutofit/>
          </a:bodyPr>
          <a:lstStyle/>
          <a:p>
            <a:pPr marL="0" indent="0" eaLnBrk="1" fontAlgn="auto" hangingPunct="1">
              <a:spcAft>
                <a:spcPts val="0"/>
              </a:spcAft>
              <a:buClr>
                <a:schemeClr val="accent3"/>
              </a:buClr>
              <a:buFont typeface="Wingdings" pitchFamily="2" charset="2"/>
              <a:buNone/>
              <a:defRPr/>
            </a:pPr>
            <a:r>
              <a:rPr lang="en-US" altLang="zh-TW" sz="3600" dirty="0" smtClean="0"/>
              <a:t>There are three basic interpretations of probability:</a:t>
            </a:r>
          </a:p>
          <a:p>
            <a:pPr marL="0" indent="0" eaLnBrk="1" fontAlgn="auto" hangingPunct="1">
              <a:spcBef>
                <a:spcPct val="100000"/>
              </a:spcBef>
              <a:spcAft>
                <a:spcPts val="0"/>
              </a:spcAft>
              <a:buClr>
                <a:schemeClr val="accent3"/>
              </a:buClr>
              <a:buFont typeface="Wingdings 2"/>
              <a:buChar char=""/>
              <a:defRPr/>
            </a:pPr>
            <a:r>
              <a:rPr lang="en-US" altLang="zh-TW" sz="3600" b="1" dirty="0" smtClean="0"/>
              <a:t>Classical probability</a:t>
            </a:r>
          </a:p>
          <a:p>
            <a:pPr marL="0" indent="0" eaLnBrk="1" fontAlgn="auto" hangingPunct="1">
              <a:spcBef>
                <a:spcPct val="100000"/>
              </a:spcBef>
              <a:spcAft>
                <a:spcPts val="0"/>
              </a:spcAft>
              <a:buClr>
                <a:schemeClr val="accent3"/>
              </a:buClr>
              <a:buFont typeface="Wingdings 2"/>
              <a:buChar char=""/>
              <a:defRPr/>
            </a:pPr>
            <a:r>
              <a:rPr lang="en-US" altLang="zh-TW" sz="3600" b="1" dirty="0" smtClean="0">
                <a:solidFill>
                  <a:srgbClr val="000099"/>
                </a:solidFill>
                <a:effectLst>
                  <a:outerShdw blurRad="38100" dist="38100" dir="2700000" algn="tl">
                    <a:srgbClr val="C0C0C0"/>
                  </a:outerShdw>
                </a:effectLst>
              </a:rPr>
              <a:t>Empirical probability</a:t>
            </a:r>
            <a:endParaRPr lang="en-US" altLang="zh-TW" sz="3600" b="1" dirty="0" smtClean="0">
              <a:effectLst>
                <a:outerShdw blurRad="38100" dist="38100" dir="2700000" algn="tl">
                  <a:srgbClr val="C0C0C0"/>
                </a:outerShdw>
              </a:effectLst>
            </a:endParaRPr>
          </a:p>
          <a:p>
            <a:pPr marL="0" indent="0" eaLnBrk="1" fontAlgn="auto" hangingPunct="1">
              <a:spcBef>
                <a:spcPct val="100000"/>
              </a:spcBef>
              <a:spcAft>
                <a:spcPts val="0"/>
              </a:spcAft>
              <a:buClr>
                <a:schemeClr val="accent3"/>
              </a:buClr>
              <a:buFont typeface="Wingdings 2"/>
              <a:buChar char=""/>
              <a:defRPr/>
            </a:pPr>
            <a:r>
              <a:rPr lang="en-US" altLang="zh-TW" sz="3600" b="1" dirty="0" smtClean="0">
                <a:effectLst>
                  <a:outerShdw blurRad="38100" dist="38100" dir="2700000" algn="tl">
                    <a:srgbClr val="C0C0C0"/>
                  </a:outerShdw>
                </a:effectLst>
              </a:rPr>
              <a:t>Subjective probability</a:t>
            </a:r>
          </a:p>
        </p:txBody>
      </p:sp>
      <p:sp>
        <p:nvSpPr>
          <p:cNvPr id="5" name="投影片編號版面配置區 4"/>
          <p:cNvSpPr>
            <a:spLocks noGrp="1"/>
          </p:cNvSpPr>
          <p:nvPr>
            <p:ph type="sldNum" sz="quarter" idx="12"/>
          </p:nvPr>
        </p:nvSpPr>
        <p:spPr/>
        <p:txBody>
          <a:bodyPr/>
          <a:lstStyle/>
          <a:p>
            <a:pPr>
              <a:defRPr/>
            </a:pPr>
            <a:fld id="{D177E4C4-141A-46D0-BFEF-3D6D6FB43386}" type="slidenum">
              <a:rPr lang="en-US" altLang="zh-TW" smtClean="0"/>
              <a:pPr>
                <a:defRPr/>
              </a:pPr>
              <a:t>28</a:t>
            </a:fld>
            <a:endParaRPr lang="en-US" altLang="zh-TW"/>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457200" y="304800"/>
            <a:ext cx="8229600" cy="990600"/>
          </a:xfrm>
        </p:spPr>
        <p:txBody>
          <a:bodyPr>
            <a:normAutofit fontScale="90000"/>
          </a:bodyPr>
          <a:lstStyle/>
          <a:p>
            <a:pPr eaLnBrk="1" fontAlgn="auto" hangingPunct="1">
              <a:spcAft>
                <a:spcPts val="0"/>
              </a:spcAft>
              <a:defRPr/>
            </a:pPr>
            <a:r>
              <a:rPr lang="en-US" altLang="zh-TW" sz="4000" dirty="0" smtClean="0">
                <a:ea typeface="新細明體" charset="-120"/>
              </a:rPr>
              <a:t>Sample Spaces and Probability</a:t>
            </a:r>
          </a:p>
        </p:txBody>
      </p:sp>
      <p:sp>
        <p:nvSpPr>
          <p:cNvPr id="66563" name="Rectangle 3"/>
          <p:cNvSpPr>
            <a:spLocks noGrp="1" noChangeArrowheads="1"/>
          </p:cNvSpPr>
          <p:nvPr>
            <p:ph idx="1"/>
          </p:nvPr>
        </p:nvSpPr>
        <p:spPr>
          <a:xfrm>
            <a:off x="457200" y="1600200"/>
            <a:ext cx="8077200" cy="1447800"/>
          </a:xfrm>
        </p:spPr>
        <p:txBody>
          <a:bodyPr>
            <a:normAutofit/>
          </a:bodyPr>
          <a:lstStyle/>
          <a:p>
            <a:pPr marL="0" indent="0" eaLnBrk="1" fontAlgn="auto" hangingPunct="1">
              <a:spcAft>
                <a:spcPts val="0"/>
              </a:spcAft>
              <a:buClr>
                <a:schemeClr val="accent3"/>
              </a:buClr>
              <a:buFont typeface="Wingdings" pitchFamily="2" charset="2"/>
              <a:buNone/>
              <a:defRPr/>
            </a:pPr>
            <a:r>
              <a:rPr lang="en-US" b="1" dirty="0" smtClean="0">
                <a:solidFill>
                  <a:srgbClr val="000099"/>
                </a:solidFill>
                <a:effectLst>
                  <a:outerShdw blurRad="38100" dist="38100" dir="2700000" algn="tl">
                    <a:srgbClr val="C0C0C0"/>
                  </a:outerShdw>
                </a:effectLst>
              </a:rPr>
              <a:t>Empirical probability</a:t>
            </a:r>
            <a:r>
              <a:rPr lang="en-US" dirty="0" smtClean="0"/>
              <a:t> relies on actual experience to determine the likelihood of outcomes.</a:t>
            </a:r>
          </a:p>
        </p:txBody>
      </p:sp>
      <p:graphicFrame>
        <p:nvGraphicFramePr>
          <p:cNvPr id="5122" name="Object 4"/>
          <p:cNvGraphicFramePr>
            <a:graphicFrameLocks noChangeAspect="1"/>
          </p:cNvGraphicFramePr>
          <p:nvPr/>
        </p:nvGraphicFramePr>
        <p:xfrm>
          <a:off x="838200" y="3352800"/>
          <a:ext cx="6615113" cy="1317625"/>
        </p:xfrm>
        <a:graphic>
          <a:graphicData uri="http://schemas.openxmlformats.org/presentationml/2006/ole">
            <mc:AlternateContent xmlns:mc="http://schemas.openxmlformats.org/markup-compatibility/2006">
              <mc:Choice xmlns:v="urn:schemas-microsoft-com:vml" Requires="v">
                <p:oleObj spid="_x0000_s5126" name="Equation" r:id="rId4" imgW="2489040" imgH="495000" progId="">
                  <p:embed/>
                </p:oleObj>
              </mc:Choice>
              <mc:Fallback>
                <p:oleObj name="Equation" r:id="rId4" imgW="2489040" imgH="495000"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352800"/>
                        <a:ext cx="6615113" cy="1317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投影片編號版面配置區 5"/>
          <p:cNvSpPr>
            <a:spLocks noGrp="1"/>
          </p:cNvSpPr>
          <p:nvPr>
            <p:ph type="sldNum" sz="quarter" idx="12"/>
          </p:nvPr>
        </p:nvSpPr>
        <p:spPr/>
        <p:txBody>
          <a:bodyPr/>
          <a:lstStyle/>
          <a:p>
            <a:pPr>
              <a:defRPr/>
            </a:pPr>
            <a:fld id="{4D93521D-943F-451C-B01F-5C95F8ED987A}" type="slidenum">
              <a:rPr lang="en-US" altLang="zh-TW" smtClean="0"/>
              <a:pPr>
                <a:defRPr/>
              </a:pPr>
              <a:t>29</a:t>
            </a:fld>
            <a:endParaRPr lang="en-US" altLang="zh-TW"/>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投影片編號版面配置區 2"/>
          <p:cNvSpPr>
            <a:spLocks noGrp="1"/>
          </p:cNvSpPr>
          <p:nvPr>
            <p:ph type="sldNum" sz="quarter" idx="12"/>
          </p:nvPr>
        </p:nvSpPr>
        <p:spPr>
          <a:xfrm>
            <a:off x="5638800" y="6356350"/>
            <a:ext cx="3352800" cy="365125"/>
          </a:xfrm>
        </p:spPr>
        <p:txBody>
          <a:bodyPr/>
          <a:lstStyle/>
          <a:p>
            <a:pPr>
              <a:defRPr/>
            </a:pPr>
            <a:fld id="{14F616C8-55AD-47AF-B644-A2C6EC83FDAE}" type="slidenum">
              <a:rPr lang="zh-TW" altLang="en-US" smtClean="0"/>
              <a:pPr>
                <a:defRPr/>
              </a:pPr>
              <a:t>3</a:t>
            </a:fld>
            <a:endParaRPr lang="en-US" altLang="zh-TW" smtClean="0"/>
          </a:p>
        </p:txBody>
      </p:sp>
      <p:grpSp>
        <p:nvGrpSpPr>
          <p:cNvPr id="41987" name="Group 41"/>
          <p:cNvGrpSpPr>
            <a:grpSpLocks/>
          </p:cNvGrpSpPr>
          <p:nvPr/>
        </p:nvGrpSpPr>
        <p:grpSpPr bwMode="auto">
          <a:xfrm>
            <a:off x="952500" y="990600"/>
            <a:ext cx="7143750" cy="5410200"/>
            <a:chOff x="600" y="432"/>
            <a:chExt cx="4500" cy="3408"/>
          </a:xfrm>
        </p:grpSpPr>
        <p:sp>
          <p:nvSpPr>
            <p:cNvPr id="41989" name="Rectangle 4"/>
            <p:cNvSpPr>
              <a:spLocks noChangeArrowheads="1"/>
            </p:cNvSpPr>
            <p:nvPr/>
          </p:nvSpPr>
          <p:spPr bwMode="auto">
            <a:xfrm>
              <a:off x="2112" y="432"/>
              <a:ext cx="1488" cy="384"/>
            </a:xfrm>
            <a:prstGeom prst="rect">
              <a:avLst/>
            </a:prstGeom>
            <a:solidFill>
              <a:srgbClr val="FF99CC"/>
            </a:solidFill>
            <a:ln w="9525">
              <a:solidFill>
                <a:srgbClr val="000000"/>
              </a:solidFill>
              <a:miter lim="800000"/>
              <a:headEnd/>
              <a:tailEnd/>
            </a:ln>
          </p:spPr>
          <p:txBody>
            <a:bodyPr wrap="none" anchor="ctr"/>
            <a:lstStyle/>
            <a:p>
              <a:pPr algn="ctr"/>
              <a:r>
                <a:rPr lang="zh-TW" altLang="en-US" sz="3200" b="1">
                  <a:solidFill>
                    <a:srgbClr val="000000"/>
                  </a:solidFill>
                  <a:ea typeface="標楷體" pitchFamily="65" charset="-120"/>
                </a:rPr>
                <a:t>機   率   論</a:t>
              </a:r>
            </a:p>
          </p:txBody>
        </p:sp>
        <p:sp>
          <p:nvSpPr>
            <p:cNvPr id="41990" name="Rectangle 7"/>
            <p:cNvSpPr>
              <a:spLocks noChangeArrowheads="1"/>
            </p:cNvSpPr>
            <p:nvPr/>
          </p:nvSpPr>
          <p:spPr bwMode="auto">
            <a:xfrm>
              <a:off x="600" y="1152"/>
              <a:ext cx="1260" cy="384"/>
            </a:xfrm>
            <a:prstGeom prst="rect">
              <a:avLst/>
            </a:prstGeom>
            <a:solidFill>
              <a:srgbClr val="FFCC99"/>
            </a:solidFill>
            <a:ln w="9525">
              <a:solidFill>
                <a:srgbClr val="000000"/>
              </a:solidFill>
              <a:miter lim="800000"/>
              <a:headEnd/>
              <a:tailEnd/>
            </a:ln>
          </p:spPr>
          <p:txBody>
            <a:bodyPr wrap="none" anchor="ctr"/>
            <a:lstStyle/>
            <a:p>
              <a:pPr algn="ctr"/>
              <a:r>
                <a:rPr lang="zh-TW" altLang="en-US" b="1">
                  <a:solidFill>
                    <a:srgbClr val="000000"/>
                  </a:solidFill>
                  <a:ea typeface="標楷體" pitchFamily="65" charset="-120"/>
                </a:rPr>
                <a:t>機率理論</a:t>
              </a:r>
            </a:p>
          </p:txBody>
        </p:sp>
        <p:sp>
          <p:nvSpPr>
            <p:cNvPr id="41991" name="Rectangle 8"/>
            <p:cNvSpPr>
              <a:spLocks noChangeArrowheads="1"/>
            </p:cNvSpPr>
            <p:nvPr/>
          </p:nvSpPr>
          <p:spPr bwMode="auto">
            <a:xfrm>
              <a:off x="2208" y="1152"/>
              <a:ext cx="1260" cy="384"/>
            </a:xfrm>
            <a:prstGeom prst="rect">
              <a:avLst/>
            </a:prstGeom>
            <a:solidFill>
              <a:srgbClr val="FFCC99"/>
            </a:solidFill>
            <a:ln w="9525" algn="ctr">
              <a:solidFill>
                <a:srgbClr val="000000"/>
              </a:solidFill>
              <a:miter lim="800000"/>
              <a:headEnd/>
              <a:tailEnd/>
            </a:ln>
          </p:spPr>
          <p:txBody>
            <a:bodyPr wrap="none" anchor="ctr"/>
            <a:lstStyle/>
            <a:p>
              <a:pPr algn="ctr"/>
              <a:r>
                <a:rPr lang="zh-TW" altLang="en-US" b="1">
                  <a:solidFill>
                    <a:srgbClr val="000000"/>
                  </a:solidFill>
                  <a:ea typeface="標楷體" pitchFamily="65" charset="-120"/>
                </a:rPr>
                <a:t>事件機率</a:t>
              </a:r>
            </a:p>
          </p:txBody>
        </p:sp>
        <p:sp>
          <p:nvSpPr>
            <p:cNvPr id="41992" name="Rectangle 9"/>
            <p:cNvSpPr>
              <a:spLocks noChangeArrowheads="1"/>
            </p:cNvSpPr>
            <p:nvPr/>
          </p:nvSpPr>
          <p:spPr bwMode="auto">
            <a:xfrm>
              <a:off x="3840" y="1152"/>
              <a:ext cx="1260" cy="384"/>
            </a:xfrm>
            <a:prstGeom prst="rect">
              <a:avLst/>
            </a:prstGeom>
            <a:solidFill>
              <a:srgbClr val="FFCC99"/>
            </a:solidFill>
            <a:ln w="9525" algn="ctr">
              <a:solidFill>
                <a:srgbClr val="000000"/>
              </a:solidFill>
              <a:miter lim="800000"/>
              <a:headEnd/>
              <a:tailEnd/>
            </a:ln>
          </p:spPr>
          <p:txBody>
            <a:bodyPr wrap="none" anchor="ctr"/>
            <a:lstStyle/>
            <a:p>
              <a:pPr algn="ctr"/>
              <a:r>
                <a:rPr lang="zh-TW" altLang="en-US" sz="2000" b="1">
                  <a:solidFill>
                    <a:srgbClr val="000000"/>
                  </a:solidFill>
                  <a:ea typeface="標楷體" pitchFamily="65" charset="-120"/>
                </a:rPr>
                <a:t>機率性質與運算</a:t>
              </a:r>
            </a:p>
          </p:txBody>
        </p:sp>
        <p:sp>
          <p:nvSpPr>
            <p:cNvPr id="41993" name="Rectangle 10"/>
            <p:cNvSpPr>
              <a:spLocks noChangeArrowheads="1"/>
            </p:cNvSpPr>
            <p:nvPr/>
          </p:nvSpPr>
          <p:spPr bwMode="auto">
            <a:xfrm>
              <a:off x="2496" y="1680"/>
              <a:ext cx="972" cy="432"/>
            </a:xfrm>
            <a:prstGeom prst="rect">
              <a:avLst/>
            </a:prstGeom>
            <a:solidFill>
              <a:srgbClr val="00FFFF"/>
            </a:solidFill>
            <a:ln w="9525">
              <a:solidFill>
                <a:srgbClr val="000000"/>
              </a:solidFill>
              <a:miter lim="800000"/>
              <a:headEnd/>
              <a:tailEnd/>
            </a:ln>
          </p:spPr>
          <p:txBody>
            <a:bodyPr anchor="ctr"/>
            <a:lstStyle/>
            <a:p>
              <a:pPr algn="ctr"/>
              <a:r>
                <a:rPr lang="zh-TW" altLang="en-US" sz="2000">
                  <a:solidFill>
                    <a:srgbClr val="000000"/>
                  </a:solidFill>
                  <a:ea typeface="標楷體" pitchFamily="65" charset="-120"/>
                </a:rPr>
                <a:t>事件機率之定義</a:t>
              </a:r>
            </a:p>
          </p:txBody>
        </p:sp>
        <p:sp>
          <p:nvSpPr>
            <p:cNvPr id="41994" name="Rectangle 11"/>
            <p:cNvSpPr>
              <a:spLocks noChangeArrowheads="1"/>
            </p:cNvSpPr>
            <p:nvPr/>
          </p:nvSpPr>
          <p:spPr bwMode="auto">
            <a:xfrm>
              <a:off x="2496" y="2256"/>
              <a:ext cx="972" cy="432"/>
            </a:xfrm>
            <a:prstGeom prst="rect">
              <a:avLst/>
            </a:prstGeom>
            <a:solidFill>
              <a:srgbClr val="00FFFF"/>
            </a:solidFill>
            <a:ln w="9525">
              <a:solidFill>
                <a:srgbClr val="000000"/>
              </a:solidFill>
              <a:miter lim="800000"/>
              <a:headEnd/>
              <a:tailEnd/>
            </a:ln>
          </p:spPr>
          <p:txBody>
            <a:bodyPr anchor="ctr"/>
            <a:lstStyle/>
            <a:p>
              <a:pPr algn="ctr"/>
              <a:r>
                <a:rPr lang="zh-TW" altLang="en-US" sz="2000">
                  <a:solidFill>
                    <a:srgbClr val="000000"/>
                  </a:solidFill>
                  <a:ea typeface="標楷體" pitchFamily="65" charset="-120"/>
                </a:rPr>
                <a:t>聯合機率</a:t>
              </a:r>
            </a:p>
          </p:txBody>
        </p:sp>
        <p:sp>
          <p:nvSpPr>
            <p:cNvPr id="41995" name="Rectangle 12"/>
            <p:cNvSpPr>
              <a:spLocks noChangeArrowheads="1"/>
            </p:cNvSpPr>
            <p:nvPr/>
          </p:nvSpPr>
          <p:spPr bwMode="auto">
            <a:xfrm>
              <a:off x="2496" y="3408"/>
              <a:ext cx="972" cy="432"/>
            </a:xfrm>
            <a:prstGeom prst="rect">
              <a:avLst/>
            </a:prstGeom>
            <a:solidFill>
              <a:srgbClr val="00FFFF"/>
            </a:solidFill>
            <a:ln w="9525">
              <a:solidFill>
                <a:srgbClr val="000000"/>
              </a:solidFill>
              <a:miter lim="800000"/>
              <a:headEnd/>
              <a:tailEnd/>
            </a:ln>
          </p:spPr>
          <p:txBody>
            <a:bodyPr anchor="ctr"/>
            <a:lstStyle/>
            <a:p>
              <a:pPr algn="ctr"/>
              <a:r>
                <a:rPr lang="zh-TW" altLang="en-US" sz="2000">
                  <a:solidFill>
                    <a:srgbClr val="000000"/>
                  </a:solidFill>
                  <a:ea typeface="標楷體" pitchFamily="65" charset="-120"/>
                </a:rPr>
                <a:t>條件機率</a:t>
              </a:r>
            </a:p>
          </p:txBody>
        </p:sp>
        <p:sp>
          <p:nvSpPr>
            <p:cNvPr id="41996" name="Rectangle 13"/>
            <p:cNvSpPr>
              <a:spLocks noChangeArrowheads="1"/>
            </p:cNvSpPr>
            <p:nvPr/>
          </p:nvSpPr>
          <p:spPr bwMode="auto">
            <a:xfrm>
              <a:off x="2496" y="2832"/>
              <a:ext cx="972" cy="432"/>
            </a:xfrm>
            <a:prstGeom prst="rect">
              <a:avLst/>
            </a:prstGeom>
            <a:solidFill>
              <a:srgbClr val="00FFFF"/>
            </a:solidFill>
            <a:ln w="9525">
              <a:solidFill>
                <a:srgbClr val="000000"/>
              </a:solidFill>
              <a:miter lim="800000"/>
              <a:headEnd/>
              <a:tailEnd/>
            </a:ln>
          </p:spPr>
          <p:txBody>
            <a:bodyPr anchor="ctr"/>
            <a:lstStyle/>
            <a:p>
              <a:pPr algn="ctr"/>
              <a:r>
                <a:rPr lang="zh-TW" altLang="en-US" sz="2000">
                  <a:solidFill>
                    <a:srgbClr val="000000"/>
                  </a:solidFill>
                  <a:ea typeface="標楷體" pitchFamily="65" charset="-120"/>
                </a:rPr>
                <a:t>邊際機率</a:t>
              </a:r>
            </a:p>
          </p:txBody>
        </p:sp>
        <p:grpSp>
          <p:nvGrpSpPr>
            <p:cNvPr id="41997" name="Group 19"/>
            <p:cNvGrpSpPr>
              <a:grpSpLocks/>
            </p:cNvGrpSpPr>
            <p:nvPr/>
          </p:nvGrpSpPr>
          <p:grpSpPr bwMode="auto">
            <a:xfrm>
              <a:off x="2352" y="1536"/>
              <a:ext cx="144" cy="2112"/>
              <a:chOff x="2352" y="1392"/>
              <a:chExt cx="144" cy="2208"/>
            </a:xfrm>
          </p:grpSpPr>
          <p:sp>
            <p:nvSpPr>
              <p:cNvPr id="42013" name="Line 14"/>
              <p:cNvSpPr>
                <a:spLocks noChangeShapeType="1"/>
              </p:cNvSpPr>
              <p:nvPr/>
            </p:nvSpPr>
            <p:spPr bwMode="auto">
              <a:xfrm>
                <a:off x="2352" y="1392"/>
                <a:ext cx="0" cy="2208"/>
              </a:xfrm>
              <a:prstGeom prst="line">
                <a:avLst/>
              </a:prstGeom>
              <a:noFill/>
              <a:ln w="9525">
                <a:solidFill>
                  <a:srgbClr val="000000"/>
                </a:solidFill>
                <a:miter lim="800000"/>
                <a:headEnd/>
                <a:tailEnd/>
              </a:ln>
            </p:spPr>
            <p:txBody>
              <a:bodyPr wrap="none"/>
              <a:lstStyle/>
              <a:p>
                <a:endParaRPr lang="zh-TW" altLang="en-US"/>
              </a:p>
            </p:txBody>
          </p:sp>
          <p:sp>
            <p:nvSpPr>
              <p:cNvPr id="42014" name="Line 15"/>
              <p:cNvSpPr>
                <a:spLocks noChangeShapeType="1"/>
              </p:cNvSpPr>
              <p:nvPr/>
            </p:nvSpPr>
            <p:spPr bwMode="auto">
              <a:xfrm>
                <a:off x="2352" y="1824"/>
                <a:ext cx="144" cy="0"/>
              </a:xfrm>
              <a:prstGeom prst="line">
                <a:avLst/>
              </a:prstGeom>
              <a:noFill/>
              <a:ln w="9525">
                <a:solidFill>
                  <a:srgbClr val="000000"/>
                </a:solidFill>
                <a:miter lim="800000"/>
                <a:headEnd/>
                <a:tailEnd/>
              </a:ln>
            </p:spPr>
            <p:txBody>
              <a:bodyPr wrap="none"/>
              <a:lstStyle/>
              <a:p>
                <a:endParaRPr lang="zh-TW" altLang="en-US"/>
              </a:p>
            </p:txBody>
          </p:sp>
          <p:sp>
            <p:nvSpPr>
              <p:cNvPr id="42015" name="Line 16"/>
              <p:cNvSpPr>
                <a:spLocks noChangeShapeType="1"/>
              </p:cNvSpPr>
              <p:nvPr/>
            </p:nvSpPr>
            <p:spPr bwMode="auto">
              <a:xfrm>
                <a:off x="2352" y="2400"/>
                <a:ext cx="144" cy="0"/>
              </a:xfrm>
              <a:prstGeom prst="line">
                <a:avLst/>
              </a:prstGeom>
              <a:noFill/>
              <a:ln w="9525">
                <a:solidFill>
                  <a:srgbClr val="000000"/>
                </a:solidFill>
                <a:miter lim="800000"/>
                <a:headEnd/>
                <a:tailEnd/>
              </a:ln>
            </p:spPr>
            <p:txBody>
              <a:bodyPr wrap="none"/>
              <a:lstStyle/>
              <a:p>
                <a:endParaRPr lang="zh-TW" altLang="en-US"/>
              </a:p>
            </p:txBody>
          </p:sp>
          <p:sp>
            <p:nvSpPr>
              <p:cNvPr id="42016" name="Line 17"/>
              <p:cNvSpPr>
                <a:spLocks noChangeShapeType="1"/>
              </p:cNvSpPr>
              <p:nvPr/>
            </p:nvSpPr>
            <p:spPr bwMode="auto">
              <a:xfrm>
                <a:off x="2352" y="3600"/>
                <a:ext cx="144" cy="0"/>
              </a:xfrm>
              <a:prstGeom prst="line">
                <a:avLst/>
              </a:prstGeom>
              <a:noFill/>
              <a:ln w="9525">
                <a:solidFill>
                  <a:srgbClr val="000000"/>
                </a:solidFill>
                <a:miter lim="800000"/>
                <a:headEnd/>
                <a:tailEnd/>
              </a:ln>
            </p:spPr>
            <p:txBody>
              <a:bodyPr wrap="none"/>
              <a:lstStyle/>
              <a:p>
                <a:endParaRPr lang="zh-TW" altLang="en-US"/>
              </a:p>
            </p:txBody>
          </p:sp>
          <p:sp>
            <p:nvSpPr>
              <p:cNvPr id="42017" name="Line 18"/>
              <p:cNvSpPr>
                <a:spLocks noChangeShapeType="1"/>
              </p:cNvSpPr>
              <p:nvPr/>
            </p:nvSpPr>
            <p:spPr bwMode="auto">
              <a:xfrm>
                <a:off x="2352" y="3024"/>
                <a:ext cx="144" cy="0"/>
              </a:xfrm>
              <a:prstGeom prst="line">
                <a:avLst/>
              </a:prstGeom>
              <a:noFill/>
              <a:ln w="9525">
                <a:solidFill>
                  <a:srgbClr val="000000"/>
                </a:solidFill>
                <a:miter lim="800000"/>
                <a:headEnd/>
                <a:tailEnd/>
              </a:ln>
            </p:spPr>
            <p:txBody>
              <a:bodyPr wrap="none"/>
              <a:lstStyle/>
              <a:p>
                <a:endParaRPr lang="zh-TW" altLang="en-US"/>
              </a:p>
            </p:txBody>
          </p:sp>
        </p:grpSp>
        <p:grpSp>
          <p:nvGrpSpPr>
            <p:cNvPr id="41998" name="Group 28"/>
            <p:cNvGrpSpPr>
              <a:grpSpLocks/>
            </p:cNvGrpSpPr>
            <p:nvPr/>
          </p:nvGrpSpPr>
          <p:grpSpPr bwMode="auto">
            <a:xfrm>
              <a:off x="3984" y="1536"/>
              <a:ext cx="144" cy="964"/>
              <a:chOff x="3984" y="1392"/>
              <a:chExt cx="144" cy="1008"/>
            </a:xfrm>
          </p:grpSpPr>
          <p:sp>
            <p:nvSpPr>
              <p:cNvPr id="42010" name="Line 21"/>
              <p:cNvSpPr>
                <a:spLocks noChangeShapeType="1"/>
              </p:cNvSpPr>
              <p:nvPr/>
            </p:nvSpPr>
            <p:spPr bwMode="auto">
              <a:xfrm>
                <a:off x="3984" y="1392"/>
                <a:ext cx="0" cy="1008"/>
              </a:xfrm>
              <a:prstGeom prst="line">
                <a:avLst/>
              </a:prstGeom>
              <a:noFill/>
              <a:ln w="9525">
                <a:solidFill>
                  <a:srgbClr val="000000"/>
                </a:solidFill>
                <a:miter lim="800000"/>
                <a:headEnd/>
                <a:tailEnd/>
              </a:ln>
            </p:spPr>
            <p:txBody>
              <a:bodyPr wrap="none"/>
              <a:lstStyle/>
              <a:p>
                <a:endParaRPr lang="zh-TW" altLang="en-US"/>
              </a:p>
            </p:txBody>
          </p:sp>
          <p:sp>
            <p:nvSpPr>
              <p:cNvPr id="42011" name="Line 22"/>
              <p:cNvSpPr>
                <a:spLocks noChangeShapeType="1"/>
              </p:cNvSpPr>
              <p:nvPr/>
            </p:nvSpPr>
            <p:spPr bwMode="auto">
              <a:xfrm>
                <a:off x="3984" y="1824"/>
                <a:ext cx="144" cy="0"/>
              </a:xfrm>
              <a:prstGeom prst="line">
                <a:avLst/>
              </a:prstGeom>
              <a:noFill/>
              <a:ln w="9525">
                <a:solidFill>
                  <a:srgbClr val="000000"/>
                </a:solidFill>
                <a:miter lim="800000"/>
                <a:headEnd/>
                <a:tailEnd/>
              </a:ln>
            </p:spPr>
            <p:txBody>
              <a:bodyPr wrap="none"/>
              <a:lstStyle/>
              <a:p>
                <a:endParaRPr lang="zh-TW" altLang="en-US"/>
              </a:p>
            </p:txBody>
          </p:sp>
          <p:sp>
            <p:nvSpPr>
              <p:cNvPr id="42012" name="Line 23"/>
              <p:cNvSpPr>
                <a:spLocks noChangeShapeType="1"/>
              </p:cNvSpPr>
              <p:nvPr/>
            </p:nvSpPr>
            <p:spPr bwMode="auto">
              <a:xfrm>
                <a:off x="3984" y="2400"/>
                <a:ext cx="144" cy="0"/>
              </a:xfrm>
              <a:prstGeom prst="line">
                <a:avLst/>
              </a:prstGeom>
              <a:noFill/>
              <a:ln w="9525">
                <a:solidFill>
                  <a:srgbClr val="000000"/>
                </a:solidFill>
                <a:miter lim="800000"/>
                <a:headEnd/>
                <a:tailEnd/>
              </a:ln>
            </p:spPr>
            <p:txBody>
              <a:bodyPr wrap="none"/>
              <a:lstStyle/>
              <a:p>
                <a:endParaRPr lang="zh-TW" altLang="en-US"/>
              </a:p>
            </p:txBody>
          </p:sp>
        </p:grpSp>
        <p:sp>
          <p:nvSpPr>
            <p:cNvPr id="41999" name="Rectangle 26"/>
            <p:cNvSpPr>
              <a:spLocks noChangeArrowheads="1"/>
            </p:cNvSpPr>
            <p:nvPr/>
          </p:nvSpPr>
          <p:spPr bwMode="auto">
            <a:xfrm>
              <a:off x="4128" y="1680"/>
              <a:ext cx="972" cy="432"/>
            </a:xfrm>
            <a:prstGeom prst="rect">
              <a:avLst/>
            </a:prstGeom>
            <a:solidFill>
              <a:srgbClr val="00FFFF"/>
            </a:solidFill>
            <a:ln w="9525">
              <a:solidFill>
                <a:srgbClr val="000000"/>
              </a:solidFill>
              <a:miter lim="800000"/>
              <a:headEnd/>
              <a:tailEnd/>
            </a:ln>
          </p:spPr>
          <p:txBody>
            <a:bodyPr anchor="ctr"/>
            <a:lstStyle/>
            <a:p>
              <a:pPr algn="ctr"/>
              <a:r>
                <a:rPr lang="zh-TW" altLang="en-US" sz="2000">
                  <a:solidFill>
                    <a:srgbClr val="000000"/>
                  </a:solidFill>
                  <a:ea typeface="標楷體" pitchFamily="65" charset="-120"/>
                </a:rPr>
                <a:t>事件性質與關係</a:t>
              </a:r>
            </a:p>
          </p:txBody>
        </p:sp>
        <p:sp>
          <p:nvSpPr>
            <p:cNvPr id="42000" name="Rectangle 27"/>
            <p:cNvSpPr>
              <a:spLocks noChangeArrowheads="1"/>
            </p:cNvSpPr>
            <p:nvPr/>
          </p:nvSpPr>
          <p:spPr bwMode="auto">
            <a:xfrm>
              <a:off x="4128" y="2256"/>
              <a:ext cx="972" cy="432"/>
            </a:xfrm>
            <a:prstGeom prst="rect">
              <a:avLst/>
            </a:prstGeom>
            <a:solidFill>
              <a:srgbClr val="00FFFF"/>
            </a:solidFill>
            <a:ln w="9525">
              <a:solidFill>
                <a:srgbClr val="000000"/>
              </a:solidFill>
              <a:miter lim="800000"/>
              <a:headEnd/>
              <a:tailEnd/>
            </a:ln>
          </p:spPr>
          <p:txBody>
            <a:bodyPr anchor="ctr"/>
            <a:lstStyle/>
            <a:p>
              <a:pPr algn="ctr"/>
              <a:r>
                <a:rPr lang="zh-TW" altLang="en-US" sz="2000">
                  <a:solidFill>
                    <a:srgbClr val="000000"/>
                  </a:solidFill>
                  <a:ea typeface="標楷體" pitchFamily="65" charset="-120"/>
                </a:rPr>
                <a:t>事件機率的運算法則</a:t>
              </a:r>
            </a:p>
          </p:txBody>
        </p:sp>
        <p:grpSp>
          <p:nvGrpSpPr>
            <p:cNvPr id="42001" name="Group 39"/>
            <p:cNvGrpSpPr>
              <a:grpSpLocks/>
            </p:cNvGrpSpPr>
            <p:nvPr/>
          </p:nvGrpSpPr>
          <p:grpSpPr bwMode="auto">
            <a:xfrm>
              <a:off x="744" y="1536"/>
              <a:ext cx="144" cy="413"/>
              <a:chOff x="744" y="1392"/>
              <a:chExt cx="144" cy="432"/>
            </a:xfrm>
          </p:grpSpPr>
          <p:sp>
            <p:nvSpPr>
              <p:cNvPr id="42008" name="Line 30"/>
              <p:cNvSpPr>
                <a:spLocks noChangeShapeType="1"/>
              </p:cNvSpPr>
              <p:nvPr/>
            </p:nvSpPr>
            <p:spPr bwMode="auto">
              <a:xfrm>
                <a:off x="744" y="1392"/>
                <a:ext cx="0" cy="432"/>
              </a:xfrm>
              <a:prstGeom prst="line">
                <a:avLst/>
              </a:prstGeom>
              <a:noFill/>
              <a:ln w="9525">
                <a:solidFill>
                  <a:srgbClr val="000000"/>
                </a:solidFill>
                <a:miter lim="800000"/>
                <a:headEnd/>
                <a:tailEnd/>
              </a:ln>
            </p:spPr>
            <p:txBody>
              <a:bodyPr wrap="none"/>
              <a:lstStyle/>
              <a:p>
                <a:endParaRPr lang="zh-TW" altLang="en-US"/>
              </a:p>
            </p:txBody>
          </p:sp>
          <p:sp>
            <p:nvSpPr>
              <p:cNvPr id="42009" name="Line 31"/>
              <p:cNvSpPr>
                <a:spLocks noChangeShapeType="1"/>
              </p:cNvSpPr>
              <p:nvPr/>
            </p:nvSpPr>
            <p:spPr bwMode="auto">
              <a:xfrm>
                <a:off x="744" y="1824"/>
                <a:ext cx="144" cy="0"/>
              </a:xfrm>
              <a:prstGeom prst="line">
                <a:avLst/>
              </a:prstGeom>
              <a:noFill/>
              <a:ln w="9525">
                <a:solidFill>
                  <a:srgbClr val="000000"/>
                </a:solidFill>
                <a:miter lim="800000"/>
                <a:headEnd/>
                <a:tailEnd/>
              </a:ln>
            </p:spPr>
            <p:txBody>
              <a:bodyPr wrap="none"/>
              <a:lstStyle/>
              <a:p>
                <a:endParaRPr lang="zh-TW" altLang="en-US"/>
              </a:p>
            </p:txBody>
          </p:sp>
        </p:grpSp>
        <p:sp>
          <p:nvSpPr>
            <p:cNvPr id="42002" name="Rectangle 33"/>
            <p:cNvSpPr>
              <a:spLocks noChangeArrowheads="1"/>
            </p:cNvSpPr>
            <p:nvPr/>
          </p:nvSpPr>
          <p:spPr bwMode="auto">
            <a:xfrm>
              <a:off x="888" y="1680"/>
              <a:ext cx="972" cy="432"/>
            </a:xfrm>
            <a:prstGeom prst="rect">
              <a:avLst/>
            </a:prstGeom>
            <a:solidFill>
              <a:srgbClr val="00FFFF"/>
            </a:solidFill>
            <a:ln w="9525">
              <a:solidFill>
                <a:srgbClr val="000000"/>
              </a:solidFill>
              <a:miter lim="800000"/>
              <a:headEnd/>
              <a:tailEnd/>
            </a:ln>
          </p:spPr>
          <p:txBody>
            <a:bodyPr anchor="ctr"/>
            <a:lstStyle/>
            <a:p>
              <a:pPr algn="ctr"/>
              <a:r>
                <a:rPr lang="zh-TW" altLang="en-US" sz="2000">
                  <a:solidFill>
                    <a:srgbClr val="000000"/>
                  </a:solidFill>
                  <a:ea typeface="標楷體" pitchFamily="65" charset="-120"/>
                </a:rPr>
                <a:t>機率之衡量方法</a:t>
              </a:r>
            </a:p>
          </p:txBody>
        </p:sp>
        <p:grpSp>
          <p:nvGrpSpPr>
            <p:cNvPr id="42003" name="Group 40"/>
            <p:cNvGrpSpPr>
              <a:grpSpLocks/>
            </p:cNvGrpSpPr>
            <p:nvPr/>
          </p:nvGrpSpPr>
          <p:grpSpPr bwMode="auto">
            <a:xfrm>
              <a:off x="1248" y="816"/>
              <a:ext cx="3216" cy="336"/>
              <a:chOff x="1248" y="576"/>
              <a:chExt cx="3216" cy="432"/>
            </a:xfrm>
          </p:grpSpPr>
          <p:sp>
            <p:nvSpPr>
              <p:cNvPr id="42004" name="Line 5"/>
              <p:cNvSpPr>
                <a:spLocks noChangeShapeType="1"/>
              </p:cNvSpPr>
              <p:nvPr/>
            </p:nvSpPr>
            <p:spPr bwMode="auto">
              <a:xfrm>
                <a:off x="1248" y="768"/>
                <a:ext cx="3216" cy="0"/>
              </a:xfrm>
              <a:prstGeom prst="line">
                <a:avLst/>
              </a:prstGeom>
              <a:noFill/>
              <a:ln w="19050">
                <a:solidFill>
                  <a:srgbClr val="000000"/>
                </a:solidFill>
                <a:miter lim="800000"/>
                <a:headEnd/>
                <a:tailEnd/>
              </a:ln>
            </p:spPr>
            <p:txBody>
              <a:bodyPr wrap="none"/>
              <a:lstStyle/>
              <a:p>
                <a:endParaRPr lang="zh-TW" altLang="en-US"/>
              </a:p>
            </p:txBody>
          </p:sp>
          <p:sp>
            <p:nvSpPr>
              <p:cNvPr id="42005" name="Line 36"/>
              <p:cNvSpPr>
                <a:spLocks noChangeShapeType="1"/>
              </p:cNvSpPr>
              <p:nvPr/>
            </p:nvSpPr>
            <p:spPr bwMode="auto">
              <a:xfrm>
                <a:off x="2832" y="576"/>
                <a:ext cx="0" cy="432"/>
              </a:xfrm>
              <a:prstGeom prst="line">
                <a:avLst/>
              </a:prstGeom>
              <a:noFill/>
              <a:ln w="19050">
                <a:solidFill>
                  <a:srgbClr val="000000"/>
                </a:solidFill>
                <a:miter lim="800000"/>
                <a:headEnd/>
                <a:tailEnd/>
              </a:ln>
            </p:spPr>
            <p:txBody>
              <a:bodyPr wrap="none"/>
              <a:lstStyle/>
              <a:p>
                <a:endParaRPr lang="zh-TW" altLang="en-US"/>
              </a:p>
            </p:txBody>
          </p:sp>
          <p:sp>
            <p:nvSpPr>
              <p:cNvPr id="42006" name="Line 37"/>
              <p:cNvSpPr>
                <a:spLocks noChangeShapeType="1"/>
              </p:cNvSpPr>
              <p:nvPr/>
            </p:nvSpPr>
            <p:spPr bwMode="auto">
              <a:xfrm>
                <a:off x="4464" y="768"/>
                <a:ext cx="0" cy="240"/>
              </a:xfrm>
              <a:prstGeom prst="line">
                <a:avLst/>
              </a:prstGeom>
              <a:noFill/>
              <a:ln w="19050">
                <a:solidFill>
                  <a:srgbClr val="000000"/>
                </a:solidFill>
                <a:miter lim="800000"/>
                <a:headEnd/>
                <a:tailEnd/>
              </a:ln>
            </p:spPr>
            <p:txBody>
              <a:bodyPr wrap="none"/>
              <a:lstStyle/>
              <a:p>
                <a:endParaRPr lang="zh-TW" altLang="en-US"/>
              </a:p>
            </p:txBody>
          </p:sp>
          <p:sp>
            <p:nvSpPr>
              <p:cNvPr id="42007" name="Line 38"/>
              <p:cNvSpPr>
                <a:spLocks noChangeShapeType="1"/>
              </p:cNvSpPr>
              <p:nvPr/>
            </p:nvSpPr>
            <p:spPr bwMode="auto">
              <a:xfrm>
                <a:off x="1248" y="768"/>
                <a:ext cx="0" cy="240"/>
              </a:xfrm>
              <a:prstGeom prst="line">
                <a:avLst/>
              </a:prstGeom>
              <a:noFill/>
              <a:ln w="19050">
                <a:solidFill>
                  <a:srgbClr val="000000"/>
                </a:solidFill>
                <a:miter lim="800000"/>
                <a:headEnd/>
                <a:tailEnd/>
              </a:ln>
            </p:spPr>
            <p:txBody>
              <a:bodyPr wrap="none"/>
              <a:lstStyle/>
              <a:p>
                <a:endParaRPr lang="zh-TW" altLang="en-US"/>
              </a:p>
            </p:txBody>
          </p:sp>
        </p:grpSp>
      </p:gr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p:cNvSpPr>
            <a:spLocks noGrp="1"/>
          </p:cNvSpPr>
          <p:nvPr>
            <p:ph type="sldNum" sz="quarter" idx="12"/>
          </p:nvPr>
        </p:nvSpPr>
        <p:spPr>
          <a:xfrm>
            <a:off x="5562600" y="6356350"/>
            <a:ext cx="3352800" cy="365125"/>
          </a:xfrm>
        </p:spPr>
        <p:txBody>
          <a:bodyPr/>
          <a:lstStyle/>
          <a:p>
            <a:pPr>
              <a:defRPr/>
            </a:pPr>
            <a:fld id="{65CC49F0-D8D4-41D8-B0A6-BE11DCE3B49B}" type="slidenum">
              <a:rPr lang="zh-TW" altLang="en-US" smtClean="0"/>
              <a:pPr>
                <a:defRPr/>
              </a:pPr>
              <a:t>30</a:t>
            </a:fld>
            <a:endParaRPr lang="en-US" altLang="zh-TW" dirty="0" smtClean="0"/>
          </a:p>
        </p:txBody>
      </p:sp>
      <p:sp>
        <p:nvSpPr>
          <p:cNvPr id="60419" name="Rectangle 2"/>
          <p:cNvSpPr>
            <a:spLocks noGrp="1" noChangeArrowheads="1"/>
          </p:cNvSpPr>
          <p:nvPr>
            <p:ph type="title"/>
          </p:nvPr>
        </p:nvSpPr>
        <p:spPr>
          <a:xfrm>
            <a:off x="533400" y="914400"/>
            <a:ext cx="8229600" cy="438150"/>
          </a:xfrm>
        </p:spPr>
        <p:txBody>
          <a:bodyPr/>
          <a:lstStyle/>
          <a:p>
            <a:pPr eaLnBrk="1" hangingPunct="1"/>
            <a:r>
              <a:rPr lang="en-US" altLang="zh-TW" sz="3600" smtClean="0">
                <a:ea typeface="新細明體" charset="-120"/>
                <a:cs typeface="Times New Roman" pitchFamily="18" charset="0"/>
              </a:rPr>
              <a:t>Venn’s diagram</a:t>
            </a:r>
            <a:endParaRPr lang="en-CA" altLang="zh-TW" sz="3600" smtClean="0">
              <a:ea typeface="新細明體" charset="-120"/>
              <a:cs typeface="Times New Roman" pitchFamily="18" charset="0"/>
            </a:endParaRPr>
          </a:p>
        </p:txBody>
      </p:sp>
      <p:pic>
        <p:nvPicPr>
          <p:cNvPr id="60420" name="Picture 3" descr="04_09"/>
          <p:cNvPicPr>
            <a:picLocks noChangeAspect="1" noChangeArrowheads="1"/>
          </p:cNvPicPr>
          <p:nvPr/>
        </p:nvPicPr>
        <p:blipFill>
          <a:blip r:embed="rId3" cstate="print"/>
          <a:srcRect/>
          <a:stretch>
            <a:fillRect/>
          </a:stretch>
        </p:blipFill>
        <p:spPr bwMode="auto">
          <a:xfrm>
            <a:off x="762000" y="1447800"/>
            <a:ext cx="7200900" cy="2533650"/>
          </a:xfrm>
          <a:prstGeom prst="rect">
            <a:avLst/>
          </a:prstGeom>
          <a:noFill/>
          <a:ln w="9525">
            <a:noFill/>
            <a:miter lim="800000"/>
            <a:headEnd/>
            <a:tailEnd/>
          </a:ln>
        </p:spPr>
      </p:pic>
      <p:pic>
        <p:nvPicPr>
          <p:cNvPr id="60421" name="Picture 5" descr="D04_03"/>
          <p:cNvPicPr>
            <a:picLocks noChangeAspect="1" noChangeArrowheads="1"/>
          </p:cNvPicPr>
          <p:nvPr/>
        </p:nvPicPr>
        <p:blipFill>
          <a:blip r:embed="rId4" cstate="print"/>
          <a:srcRect/>
          <a:stretch>
            <a:fillRect/>
          </a:stretch>
        </p:blipFill>
        <p:spPr bwMode="auto">
          <a:xfrm>
            <a:off x="533400" y="4800600"/>
            <a:ext cx="8255000" cy="1670050"/>
          </a:xfrm>
          <a:prstGeom prst="rect">
            <a:avLst/>
          </a:prstGeom>
          <a:noFill/>
          <a:ln w="9525">
            <a:noFill/>
            <a:miter lim="800000"/>
            <a:headEnd/>
            <a:tailEnd/>
          </a:ln>
        </p:spPr>
      </p:pic>
      <p:sp>
        <p:nvSpPr>
          <p:cNvPr id="7" name="矩形 6"/>
          <p:cNvSpPr/>
          <p:nvPr/>
        </p:nvSpPr>
        <p:spPr>
          <a:xfrm>
            <a:off x="457200" y="4343400"/>
            <a:ext cx="1882775" cy="461963"/>
          </a:xfrm>
          <a:prstGeom prst="rect">
            <a:avLst/>
          </a:prstGeom>
        </p:spPr>
        <p:txBody>
          <a:bodyPr wrap="none">
            <a:spAutoFit/>
          </a:bodyPr>
          <a:lstStyle/>
          <a:p>
            <a:pPr>
              <a:defRPr/>
            </a:pPr>
            <a:r>
              <a:rPr lang="en-US" sz="2400" b="1" dirty="0">
                <a:solidFill>
                  <a:schemeClr val="bg2">
                    <a:lumMod val="25000"/>
                  </a:schemeClr>
                </a:solidFill>
                <a:latin typeface="Verdana" pitchFamily="34" charset="0"/>
                <a:cs typeface="Times New Roman" pitchFamily="18" charset="0"/>
              </a:rPr>
              <a:t>Definition</a:t>
            </a:r>
            <a:endParaRPr lang="zh-TW" altLang="en-US" sz="2400" b="1" dirty="0">
              <a:solidFill>
                <a:schemeClr val="bg2">
                  <a:lumMod val="25000"/>
                </a:schemeClr>
              </a:solidFill>
              <a:latin typeface="Verdana" pitchFamily="34" charset="0"/>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457200" y="685800"/>
            <a:ext cx="8229600" cy="685800"/>
          </a:xfrm>
        </p:spPr>
        <p:txBody>
          <a:bodyPr/>
          <a:lstStyle/>
          <a:p>
            <a:pPr eaLnBrk="1" hangingPunct="1"/>
            <a:r>
              <a:rPr lang="en-US" altLang="zh-TW" sz="3600" dirty="0" smtClean="0">
                <a:ea typeface="新細明體" charset="-120"/>
              </a:rPr>
              <a:t>Example 4-13: Blood Types</a:t>
            </a:r>
          </a:p>
        </p:txBody>
      </p:sp>
      <p:sp>
        <p:nvSpPr>
          <p:cNvPr id="6148" name="Rectangle 3"/>
          <p:cNvSpPr>
            <a:spLocks noGrp="1" noChangeArrowheads="1"/>
          </p:cNvSpPr>
          <p:nvPr>
            <p:ph idx="1"/>
          </p:nvPr>
        </p:nvSpPr>
        <p:spPr>
          <a:xfrm>
            <a:off x="533400" y="1524000"/>
            <a:ext cx="8229600" cy="4343400"/>
          </a:xfrm>
        </p:spPr>
        <p:txBody>
          <a:bodyPr/>
          <a:lstStyle/>
          <a:p>
            <a:pPr marL="0" indent="0" eaLnBrk="1" hangingPunct="1">
              <a:lnSpc>
                <a:spcPct val="120000"/>
              </a:lnSpc>
              <a:buFont typeface="Wingdings" pitchFamily="2" charset="2"/>
              <a:buNone/>
            </a:pPr>
            <a:r>
              <a:rPr lang="en-US" altLang="zh-TW" sz="2400" dirty="0" smtClean="0">
                <a:latin typeface="Arial Unicode MS" pitchFamily="34" charset="-120"/>
                <a:ea typeface="Arial Unicode MS" pitchFamily="34" charset="-120"/>
                <a:cs typeface="Arial Unicode MS" pitchFamily="34" charset="-120"/>
              </a:rPr>
              <a:t>In a sample of 50 people, 21 had type O blood, 22 had type A blood, 5 had type B blood, and 2 had type AB blood. Set up a frequency distribution and find the following probabilities.</a:t>
            </a:r>
          </a:p>
          <a:p>
            <a:pPr marL="850900" lvl="1" indent="-457200" eaLnBrk="1" hangingPunct="1">
              <a:lnSpc>
                <a:spcPct val="120000"/>
              </a:lnSpc>
              <a:buFont typeface="Wingdings" pitchFamily="2" charset="2"/>
              <a:buAutoNum type="alphaLcPeriod"/>
            </a:pPr>
            <a:r>
              <a:rPr lang="en-US" altLang="zh-TW" i="1" dirty="0" smtClean="0"/>
              <a:t>A person has type O blood.</a:t>
            </a:r>
          </a:p>
          <a:p>
            <a:pPr marL="850900" lvl="1" indent="-457200" eaLnBrk="1" hangingPunct="1">
              <a:lnSpc>
                <a:spcPct val="120000"/>
              </a:lnSpc>
              <a:buFont typeface="Wingdings" pitchFamily="2" charset="2"/>
              <a:buAutoNum type="alphaLcPeriod"/>
            </a:pPr>
            <a:r>
              <a:rPr lang="en-US" altLang="zh-TW" i="1" dirty="0" smtClean="0"/>
              <a:t>A person has type A or type B blood.</a:t>
            </a:r>
          </a:p>
          <a:p>
            <a:pPr marL="850900" lvl="1" indent="-457200" eaLnBrk="1" hangingPunct="1">
              <a:lnSpc>
                <a:spcPct val="120000"/>
              </a:lnSpc>
              <a:buFont typeface="Wingdings" pitchFamily="2" charset="2"/>
              <a:buAutoNum type="alphaLcPeriod"/>
            </a:pPr>
            <a:r>
              <a:rPr lang="en-US" altLang="zh-TW" i="1" dirty="0" smtClean="0"/>
              <a:t>A person has neither type A nor type O blood.</a:t>
            </a:r>
          </a:p>
          <a:p>
            <a:pPr marL="850900" lvl="1" indent="-457200" eaLnBrk="1" hangingPunct="1">
              <a:lnSpc>
                <a:spcPct val="120000"/>
              </a:lnSpc>
              <a:buFont typeface="Wingdings" pitchFamily="2" charset="2"/>
              <a:buAutoNum type="alphaLcPeriod"/>
            </a:pPr>
            <a:r>
              <a:rPr lang="en-US" altLang="zh-TW" i="1" dirty="0" smtClean="0"/>
              <a:t>A person does not have type AB blood.</a:t>
            </a:r>
          </a:p>
          <a:p>
            <a:pPr marL="850900" lvl="1" indent="-457200" eaLnBrk="1" hangingPunct="1">
              <a:lnSpc>
                <a:spcPct val="120000"/>
              </a:lnSpc>
              <a:buFont typeface="Wingdings" pitchFamily="2" charset="2"/>
              <a:buAutoNum type="alphaLcPeriod"/>
            </a:pPr>
            <a:endParaRPr lang="en-US" altLang="zh-TW" i="1" dirty="0" smtClean="0">
              <a:latin typeface="Arial Unicode MS" pitchFamily="34" charset="-120"/>
              <a:ea typeface="Arial Unicode MS" pitchFamily="34" charset="-120"/>
              <a:cs typeface="Arial Unicode MS" pitchFamily="34" charset="-120"/>
            </a:endParaRPr>
          </a:p>
          <a:p>
            <a:pPr marL="0" indent="0" eaLnBrk="1" hangingPunct="1">
              <a:lnSpc>
                <a:spcPct val="120000"/>
              </a:lnSpc>
              <a:buFont typeface="Wingdings" pitchFamily="2" charset="2"/>
              <a:buNone/>
            </a:pPr>
            <a:endParaRPr lang="en-US" altLang="zh-TW" sz="2400" dirty="0" smtClean="0">
              <a:latin typeface="Arial Unicode MS" pitchFamily="34" charset="-120"/>
              <a:ea typeface="Arial Unicode MS" pitchFamily="34" charset="-120"/>
              <a:cs typeface="Arial Unicode MS" pitchFamily="34" charset="-120"/>
            </a:endParaRPr>
          </a:p>
          <a:p>
            <a:pPr marL="0" indent="0" eaLnBrk="1" hangingPunct="1">
              <a:lnSpc>
                <a:spcPct val="120000"/>
              </a:lnSpc>
              <a:buFont typeface="Wingdings" pitchFamily="2" charset="2"/>
              <a:buNone/>
            </a:pPr>
            <a:endParaRPr lang="en-US" altLang="zh-TW" sz="2400" dirty="0" smtClean="0">
              <a:latin typeface="Arial Unicode MS" pitchFamily="34" charset="-120"/>
              <a:ea typeface="Arial Unicode MS" pitchFamily="34" charset="-120"/>
              <a:cs typeface="Arial Unicode MS" pitchFamily="34" charset="-120"/>
            </a:endParaRPr>
          </a:p>
        </p:txBody>
      </p:sp>
      <p:sp>
        <p:nvSpPr>
          <p:cNvPr id="6149" name="Slide Number Placeholder 3"/>
          <p:cNvSpPr>
            <a:spLocks noGrp="1"/>
          </p:cNvSpPr>
          <p:nvPr>
            <p:ph type="sldNum" sz="quarter" idx="12"/>
          </p:nvPr>
        </p:nvSpPr>
        <p:spPr/>
        <p:txBody>
          <a:bodyPr/>
          <a:lstStyle/>
          <a:p>
            <a:pPr>
              <a:defRPr/>
            </a:pPr>
            <a:fld id="{183DD659-8374-42FC-9955-A0802D31F1F0}" type="slidenum">
              <a:rPr lang="en-US" altLang="zh-TW"/>
              <a:pPr>
                <a:defRPr/>
              </a:pPr>
              <a:t>31</a:t>
            </a:fld>
            <a:endParaRPr lang="en-US" altLang="zh-TW"/>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457200" y="685800"/>
            <a:ext cx="8229600" cy="685800"/>
          </a:xfrm>
        </p:spPr>
        <p:txBody>
          <a:bodyPr/>
          <a:lstStyle/>
          <a:p>
            <a:pPr eaLnBrk="1" hangingPunct="1"/>
            <a:r>
              <a:rPr lang="en-US" altLang="zh-TW" sz="3600" dirty="0" smtClean="0">
                <a:ea typeface="新細明體" charset="-120"/>
              </a:rPr>
              <a:t>Example 4-13: Blood Types</a:t>
            </a:r>
          </a:p>
        </p:txBody>
      </p:sp>
      <p:sp>
        <p:nvSpPr>
          <p:cNvPr id="6148" name="Rectangle 3"/>
          <p:cNvSpPr>
            <a:spLocks noGrp="1" noChangeArrowheads="1"/>
          </p:cNvSpPr>
          <p:nvPr>
            <p:ph idx="1"/>
          </p:nvPr>
        </p:nvSpPr>
        <p:spPr>
          <a:xfrm>
            <a:off x="533400" y="1524000"/>
            <a:ext cx="8229600" cy="1905000"/>
          </a:xfrm>
        </p:spPr>
        <p:txBody>
          <a:bodyPr/>
          <a:lstStyle/>
          <a:p>
            <a:pPr marL="0" indent="0" eaLnBrk="1" hangingPunct="1">
              <a:buFont typeface="Wingdings" pitchFamily="2" charset="2"/>
              <a:buNone/>
            </a:pPr>
            <a:r>
              <a:rPr lang="en-US" altLang="zh-TW" sz="2400" dirty="0" smtClean="0">
                <a:latin typeface="Arial Unicode MS" pitchFamily="34" charset="-120"/>
                <a:ea typeface="Arial Unicode MS" pitchFamily="34" charset="-120"/>
                <a:cs typeface="Arial Unicode MS" pitchFamily="34" charset="-120"/>
              </a:rPr>
              <a:t>In a sample of 50 people, 21 had type O blood, 22 had type A blood, 5 had type B blood, and 2 had type AB blood. Set up a frequency distribution and find the following probabilities.</a:t>
            </a:r>
          </a:p>
          <a:p>
            <a:pPr lvl="1" eaLnBrk="1" hangingPunct="1">
              <a:buFont typeface="Wingdings" pitchFamily="2" charset="2"/>
              <a:buNone/>
            </a:pPr>
            <a:r>
              <a:rPr lang="en-US" altLang="zh-TW" i="1" dirty="0" smtClean="0">
                <a:latin typeface="Arial Unicode MS" pitchFamily="34" charset="-120"/>
                <a:ea typeface="Arial Unicode MS" pitchFamily="34" charset="-120"/>
                <a:cs typeface="Arial Unicode MS" pitchFamily="34" charset="-120"/>
              </a:rPr>
              <a:t>a. A person has type O blood.</a:t>
            </a:r>
          </a:p>
          <a:p>
            <a:pPr marL="0" indent="0" eaLnBrk="1" hangingPunct="1">
              <a:buFont typeface="Wingdings" pitchFamily="2" charset="2"/>
              <a:buNone/>
            </a:pPr>
            <a:endParaRPr lang="en-US" altLang="zh-TW" sz="2400" dirty="0" smtClean="0">
              <a:latin typeface="Arial Unicode MS" pitchFamily="34" charset="-120"/>
              <a:ea typeface="Arial Unicode MS" pitchFamily="34" charset="-120"/>
              <a:cs typeface="Arial Unicode MS" pitchFamily="34" charset="-120"/>
            </a:endParaRPr>
          </a:p>
          <a:p>
            <a:pPr marL="0" indent="0" eaLnBrk="1" hangingPunct="1">
              <a:buFont typeface="Wingdings" pitchFamily="2" charset="2"/>
              <a:buNone/>
            </a:pPr>
            <a:endParaRPr lang="en-US" altLang="zh-TW" sz="2400" dirty="0" smtClean="0">
              <a:latin typeface="Arial Unicode MS" pitchFamily="34" charset="-120"/>
              <a:ea typeface="Arial Unicode MS" pitchFamily="34" charset="-120"/>
              <a:cs typeface="Arial Unicode MS" pitchFamily="34" charset="-120"/>
            </a:endParaRPr>
          </a:p>
        </p:txBody>
      </p:sp>
      <p:sp>
        <p:nvSpPr>
          <p:cNvPr id="6149" name="Slide Number Placeholder 3"/>
          <p:cNvSpPr>
            <a:spLocks noGrp="1"/>
          </p:cNvSpPr>
          <p:nvPr>
            <p:ph type="sldNum" sz="quarter" idx="12"/>
          </p:nvPr>
        </p:nvSpPr>
        <p:spPr/>
        <p:txBody>
          <a:bodyPr/>
          <a:lstStyle/>
          <a:p>
            <a:pPr>
              <a:defRPr/>
            </a:pPr>
            <a:fld id="{183DD659-8374-42FC-9955-A0802D31F1F0}" type="slidenum">
              <a:rPr lang="en-US" altLang="zh-TW"/>
              <a:pPr>
                <a:defRPr/>
              </a:pPr>
              <a:t>32</a:t>
            </a:fld>
            <a:endParaRPr lang="en-US" altLang="zh-TW"/>
          </a:p>
        </p:txBody>
      </p:sp>
      <p:graphicFrame>
        <p:nvGraphicFramePr>
          <p:cNvPr id="8" name="Table 7"/>
          <p:cNvGraphicFramePr>
            <a:graphicFrameLocks noGrp="1"/>
          </p:cNvGraphicFramePr>
          <p:nvPr/>
        </p:nvGraphicFramePr>
        <p:xfrm>
          <a:off x="1143000" y="3505200"/>
          <a:ext cx="2743200" cy="2743200"/>
        </p:xfrm>
        <a:graphic>
          <a:graphicData uri="http://schemas.openxmlformats.org/drawingml/2006/table">
            <a:tbl>
              <a:tblPr/>
              <a:tblGrid>
                <a:gridCol w="990600"/>
                <a:gridCol w="1752600"/>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smtClean="0">
                          <a:ln>
                            <a:noFill/>
                          </a:ln>
                          <a:solidFill>
                            <a:schemeClr val="tx1"/>
                          </a:solidFill>
                          <a:effectLst/>
                          <a:latin typeface="Arial" charset="0"/>
                          <a:ea typeface="新細明體" charset="-120"/>
                        </a:rPr>
                        <a:t>Type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smtClean="0">
                          <a:ln>
                            <a:noFill/>
                          </a:ln>
                          <a:solidFill>
                            <a:schemeClr val="tx1"/>
                          </a:solidFill>
                          <a:effectLst/>
                          <a:latin typeface="Arial" charset="0"/>
                          <a:ea typeface="新細明體" charset="-120"/>
                        </a:rPr>
                        <a:t>Frequency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22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B</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AB</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O</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21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r>
              <a:tr h="371475">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   Total 50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r>
            </a:tbl>
          </a:graphicData>
        </a:graphic>
      </p:graphicFrame>
      <p:cxnSp>
        <p:nvCxnSpPr>
          <p:cNvPr id="6173" name="Straight Connector 10"/>
          <p:cNvCxnSpPr>
            <a:cxnSpLocks noChangeShapeType="1"/>
          </p:cNvCxnSpPr>
          <p:nvPr/>
        </p:nvCxnSpPr>
        <p:spPr bwMode="auto">
          <a:xfrm>
            <a:off x="2809875" y="5830888"/>
            <a:ext cx="366713" cy="1587"/>
          </a:xfrm>
          <a:prstGeom prst="line">
            <a:avLst/>
          </a:prstGeom>
          <a:noFill/>
          <a:ln w="9525" algn="ctr">
            <a:solidFill>
              <a:schemeClr val="tx1"/>
            </a:solidFill>
            <a:round/>
            <a:headEnd/>
            <a:tailEnd/>
          </a:ln>
        </p:spPr>
      </p:cxnSp>
      <p:graphicFrame>
        <p:nvGraphicFramePr>
          <p:cNvPr id="174084" name="Object 4"/>
          <p:cNvGraphicFramePr>
            <a:graphicFrameLocks noChangeAspect="1"/>
          </p:cNvGraphicFramePr>
          <p:nvPr/>
        </p:nvGraphicFramePr>
        <p:xfrm>
          <a:off x="4876800" y="3646488"/>
          <a:ext cx="2092325" cy="2297112"/>
        </p:xfrm>
        <a:graphic>
          <a:graphicData uri="http://schemas.openxmlformats.org/presentationml/2006/ole">
            <mc:AlternateContent xmlns:mc="http://schemas.openxmlformats.org/markup-compatibility/2006">
              <mc:Choice xmlns:v="urn:schemas-microsoft-com:vml" Requires="v">
                <p:oleObj spid="_x0000_s167942" name="Equation" r:id="rId4" imgW="787320" imgH="863280" progId="">
                  <p:embed/>
                </p:oleObj>
              </mc:Choice>
              <mc:Fallback>
                <p:oleObj name="Equation" r:id="rId4" imgW="787320" imgH="863280"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3646488"/>
                        <a:ext cx="2092325" cy="2297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Oval 14"/>
          <p:cNvSpPr>
            <a:spLocks noChangeArrowheads="1"/>
          </p:cNvSpPr>
          <p:nvPr/>
        </p:nvSpPr>
        <p:spPr bwMode="auto">
          <a:xfrm>
            <a:off x="2703513" y="5360988"/>
            <a:ext cx="560387" cy="381000"/>
          </a:xfrm>
          <a:prstGeom prst="ellipse">
            <a:avLst/>
          </a:prstGeom>
          <a:noFill/>
          <a:ln w="9525" algn="ctr">
            <a:solidFill>
              <a:schemeClr val="tx1"/>
            </a:solidFill>
            <a:round/>
            <a:headEnd/>
            <a:tailEnd/>
          </a:ln>
        </p:spPr>
        <p:txBody>
          <a:bodyPr/>
          <a:lstStyle/>
          <a:p>
            <a:endParaRPr lang="zh-TW" altLang="zh-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457200" y="457200"/>
            <a:ext cx="8229600" cy="685800"/>
          </a:xfrm>
        </p:spPr>
        <p:txBody>
          <a:bodyPr/>
          <a:lstStyle/>
          <a:p>
            <a:pPr eaLnBrk="1" hangingPunct="1"/>
            <a:r>
              <a:rPr lang="en-US" altLang="zh-TW" sz="3600" dirty="0" smtClean="0">
                <a:ea typeface="新細明體" charset="-120"/>
              </a:rPr>
              <a:t>Example 4-13: Blood Types</a:t>
            </a:r>
          </a:p>
        </p:txBody>
      </p:sp>
      <p:sp>
        <p:nvSpPr>
          <p:cNvPr id="7172" name="Rectangle 3"/>
          <p:cNvSpPr>
            <a:spLocks noGrp="1" noChangeArrowheads="1"/>
          </p:cNvSpPr>
          <p:nvPr>
            <p:ph idx="1"/>
          </p:nvPr>
        </p:nvSpPr>
        <p:spPr>
          <a:xfrm>
            <a:off x="533400" y="1524000"/>
            <a:ext cx="8229600" cy="1905000"/>
          </a:xfrm>
        </p:spPr>
        <p:txBody>
          <a:bodyPr/>
          <a:lstStyle/>
          <a:p>
            <a:pPr marL="0" indent="0" eaLnBrk="1" hangingPunct="1">
              <a:buFont typeface="Wingdings" pitchFamily="2" charset="2"/>
              <a:buNone/>
            </a:pPr>
            <a:r>
              <a:rPr lang="en-US" altLang="zh-TW" sz="2400" dirty="0" smtClean="0"/>
              <a:t>In a sample of 50 people, 21 had type O blood, 22 had type A blood, 5 had type B blood, and 2 had type AB blood. Set up a frequency distribution and find the following probabilities.</a:t>
            </a:r>
          </a:p>
          <a:p>
            <a:pPr lvl="1" eaLnBrk="1" hangingPunct="1">
              <a:buFont typeface="Wingdings" pitchFamily="2" charset="2"/>
              <a:buNone/>
            </a:pPr>
            <a:r>
              <a:rPr lang="en-US" altLang="zh-TW" i="1" dirty="0" smtClean="0"/>
              <a:t>b. A person has type A or type B blood.</a:t>
            </a:r>
          </a:p>
          <a:p>
            <a:pPr marL="0" indent="0" eaLnBrk="1" hangingPunct="1">
              <a:buFont typeface="Wingdings" pitchFamily="2" charset="2"/>
              <a:buNone/>
            </a:pPr>
            <a:endParaRPr lang="en-US" altLang="zh-TW" sz="2400" dirty="0" smtClean="0"/>
          </a:p>
          <a:p>
            <a:pPr marL="0" indent="0" eaLnBrk="1" hangingPunct="1">
              <a:buFont typeface="Wingdings" pitchFamily="2" charset="2"/>
              <a:buNone/>
            </a:pPr>
            <a:endParaRPr lang="en-US" altLang="zh-TW" sz="2400" dirty="0" smtClean="0"/>
          </a:p>
        </p:txBody>
      </p:sp>
      <p:sp>
        <p:nvSpPr>
          <p:cNvPr id="7173" name="Slide Number Placeholder 3"/>
          <p:cNvSpPr>
            <a:spLocks noGrp="1"/>
          </p:cNvSpPr>
          <p:nvPr>
            <p:ph type="sldNum" sz="quarter" idx="12"/>
          </p:nvPr>
        </p:nvSpPr>
        <p:spPr/>
        <p:txBody>
          <a:bodyPr/>
          <a:lstStyle/>
          <a:p>
            <a:pPr>
              <a:defRPr/>
            </a:pPr>
            <a:fld id="{6042FAA1-B900-4CB6-A516-89C25C96B8B1}" type="slidenum">
              <a:rPr lang="en-US" altLang="zh-TW"/>
              <a:pPr>
                <a:defRPr/>
              </a:pPr>
              <a:t>33</a:t>
            </a:fld>
            <a:endParaRPr lang="en-US" altLang="zh-TW"/>
          </a:p>
        </p:txBody>
      </p:sp>
      <p:graphicFrame>
        <p:nvGraphicFramePr>
          <p:cNvPr id="8" name="Table 7"/>
          <p:cNvGraphicFramePr>
            <a:graphicFrameLocks noGrp="1"/>
          </p:cNvGraphicFramePr>
          <p:nvPr/>
        </p:nvGraphicFramePr>
        <p:xfrm>
          <a:off x="1143000" y="3505200"/>
          <a:ext cx="2743200" cy="2743200"/>
        </p:xfrm>
        <a:graphic>
          <a:graphicData uri="http://schemas.openxmlformats.org/drawingml/2006/table">
            <a:tbl>
              <a:tblPr/>
              <a:tblGrid>
                <a:gridCol w="990600"/>
                <a:gridCol w="1752600"/>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smtClean="0">
                          <a:ln>
                            <a:noFill/>
                          </a:ln>
                          <a:solidFill>
                            <a:schemeClr val="tx1"/>
                          </a:solidFill>
                          <a:effectLst/>
                          <a:latin typeface="Arial" charset="0"/>
                          <a:ea typeface="新細明體" charset="-120"/>
                        </a:rPr>
                        <a:t>Type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smtClean="0">
                          <a:ln>
                            <a:noFill/>
                          </a:ln>
                          <a:solidFill>
                            <a:schemeClr val="tx1"/>
                          </a:solidFill>
                          <a:effectLst/>
                          <a:latin typeface="Arial" charset="0"/>
                          <a:ea typeface="新細明體" charset="-120"/>
                        </a:rPr>
                        <a:t>Frequency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22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B</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AB</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O</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21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r>
              <a:tr h="371475">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   Total 50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r>
            </a:tbl>
          </a:graphicData>
        </a:graphic>
      </p:graphicFrame>
      <p:cxnSp>
        <p:nvCxnSpPr>
          <p:cNvPr id="7197" name="Straight Connector 10"/>
          <p:cNvCxnSpPr>
            <a:cxnSpLocks noChangeShapeType="1"/>
          </p:cNvCxnSpPr>
          <p:nvPr/>
        </p:nvCxnSpPr>
        <p:spPr bwMode="auto">
          <a:xfrm>
            <a:off x="2809875" y="5830888"/>
            <a:ext cx="366713" cy="1587"/>
          </a:xfrm>
          <a:prstGeom prst="line">
            <a:avLst/>
          </a:prstGeom>
          <a:noFill/>
          <a:ln w="9525" algn="ctr">
            <a:solidFill>
              <a:schemeClr val="tx1"/>
            </a:solidFill>
            <a:round/>
            <a:headEnd/>
            <a:tailEnd/>
          </a:ln>
        </p:spPr>
      </p:cxnSp>
      <p:graphicFrame>
        <p:nvGraphicFramePr>
          <p:cNvPr id="174084" name="Object 4"/>
          <p:cNvGraphicFramePr>
            <a:graphicFrameLocks noChangeAspect="1"/>
          </p:cNvGraphicFramePr>
          <p:nvPr/>
        </p:nvGraphicFramePr>
        <p:xfrm>
          <a:off x="4495800" y="3810000"/>
          <a:ext cx="3095625" cy="1916113"/>
        </p:xfrm>
        <a:graphic>
          <a:graphicData uri="http://schemas.openxmlformats.org/presentationml/2006/ole">
            <mc:AlternateContent xmlns:mc="http://schemas.openxmlformats.org/markup-compatibility/2006">
              <mc:Choice xmlns:v="urn:schemas-microsoft-com:vml" Requires="v">
                <p:oleObj spid="_x0000_s7174" name="Equation" r:id="rId4" imgW="1396800" imgH="863280" progId="">
                  <p:embed/>
                </p:oleObj>
              </mc:Choice>
              <mc:Fallback>
                <p:oleObj name="Equation" r:id="rId4" imgW="1396800" imgH="863280"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3810000"/>
                        <a:ext cx="3095625" cy="1916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Oval 9"/>
          <p:cNvSpPr>
            <a:spLocks noChangeArrowheads="1"/>
          </p:cNvSpPr>
          <p:nvPr/>
        </p:nvSpPr>
        <p:spPr bwMode="auto">
          <a:xfrm>
            <a:off x="2720975" y="3975100"/>
            <a:ext cx="560388" cy="381000"/>
          </a:xfrm>
          <a:prstGeom prst="ellipse">
            <a:avLst/>
          </a:prstGeom>
          <a:noFill/>
          <a:ln w="9525" algn="ctr">
            <a:solidFill>
              <a:schemeClr val="tx1"/>
            </a:solidFill>
            <a:round/>
            <a:headEnd/>
            <a:tailEnd/>
          </a:ln>
        </p:spPr>
        <p:txBody>
          <a:bodyPr/>
          <a:lstStyle/>
          <a:p>
            <a:endParaRPr lang="zh-TW" altLang="zh-TW"/>
          </a:p>
        </p:txBody>
      </p:sp>
      <p:sp>
        <p:nvSpPr>
          <p:cNvPr id="12" name="Oval 11"/>
          <p:cNvSpPr>
            <a:spLocks noChangeArrowheads="1"/>
          </p:cNvSpPr>
          <p:nvPr/>
        </p:nvSpPr>
        <p:spPr bwMode="auto">
          <a:xfrm>
            <a:off x="2716213" y="4437063"/>
            <a:ext cx="560387" cy="381000"/>
          </a:xfrm>
          <a:prstGeom prst="ellipse">
            <a:avLst/>
          </a:prstGeom>
          <a:noFill/>
          <a:ln w="9525" algn="ctr">
            <a:solidFill>
              <a:schemeClr val="tx1"/>
            </a:solidFill>
            <a:round/>
            <a:headEnd/>
            <a:tailEnd/>
          </a:ln>
        </p:spPr>
        <p:txBody>
          <a:bodyPr/>
          <a:lstStyle/>
          <a:p>
            <a:endParaRPr lang="zh-TW" altLang="zh-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457200" y="457200"/>
            <a:ext cx="8229600" cy="685800"/>
          </a:xfrm>
        </p:spPr>
        <p:txBody>
          <a:bodyPr/>
          <a:lstStyle/>
          <a:p>
            <a:pPr eaLnBrk="1" hangingPunct="1"/>
            <a:r>
              <a:rPr lang="en-US" altLang="zh-TW" sz="3600" smtClean="0">
                <a:ea typeface="新細明體" charset="-120"/>
              </a:rPr>
              <a:t>Example 4-13: Blood Types</a:t>
            </a:r>
          </a:p>
        </p:txBody>
      </p:sp>
      <p:sp>
        <p:nvSpPr>
          <p:cNvPr id="8196" name="Rectangle 3"/>
          <p:cNvSpPr>
            <a:spLocks noGrp="1" noChangeArrowheads="1"/>
          </p:cNvSpPr>
          <p:nvPr>
            <p:ph idx="1"/>
          </p:nvPr>
        </p:nvSpPr>
        <p:spPr>
          <a:xfrm>
            <a:off x="533400" y="1371600"/>
            <a:ext cx="8229600" cy="1905000"/>
          </a:xfrm>
        </p:spPr>
        <p:txBody>
          <a:bodyPr/>
          <a:lstStyle/>
          <a:p>
            <a:pPr marL="0" indent="0" eaLnBrk="1" hangingPunct="1">
              <a:buFont typeface="Wingdings" pitchFamily="2" charset="2"/>
              <a:buNone/>
            </a:pPr>
            <a:r>
              <a:rPr lang="en-US" altLang="zh-TW" sz="2400" dirty="0" smtClean="0"/>
              <a:t>In a sample of 50 people, 21 had type O blood, 22 had type A blood, 5 had type B blood, and 2 had type AB blood. Set up a frequency distribution and find the following probabilities.</a:t>
            </a:r>
          </a:p>
          <a:p>
            <a:pPr lvl="1" eaLnBrk="1" hangingPunct="1">
              <a:buFont typeface="Wingdings" pitchFamily="2" charset="2"/>
              <a:buNone/>
            </a:pPr>
            <a:r>
              <a:rPr lang="en-US" altLang="zh-TW" i="1" dirty="0" smtClean="0"/>
              <a:t>c. A person has neither type A nor type O blood.</a:t>
            </a:r>
          </a:p>
          <a:p>
            <a:pPr marL="0" indent="0" eaLnBrk="1" hangingPunct="1">
              <a:buFont typeface="Wingdings" pitchFamily="2" charset="2"/>
              <a:buNone/>
            </a:pPr>
            <a:endParaRPr lang="en-US" altLang="zh-TW" sz="2800" dirty="0" smtClean="0"/>
          </a:p>
          <a:p>
            <a:pPr marL="0" indent="0" eaLnBrk="1" hangingPunct="1">
              <a:buFont typeface="Wingdings" pitchFamily="2" charset="2"/>
              <a:buNone/>
            </a:pPr>
            <a:endParaRPr lang="en-US" altLang="zh-TW" sz="2800" dirty="0" smtClean="0"/>
          </a:p>
        </p:txBody>
      </p:sp>
      <p:sp>
        <p:nvSpPr>
          <p:cNvPr id="8197" name="Slide Number Placeholder 3"/>
          <p:cNvSpPr>
            <a:spLocks noGrp="1"/>
          </p:cNvSpPr>
          <p:nvPr>
            <p:ph type="sldNum" sz="quarter" idx="12"/>
          </p:nvPr>
        </p:nvSpPr>
        <p:spPr/>
        <p:txBody>
          <a:bodyPr/>
          <a:lstStyle/>
          <a:p>
            <a:pPr>
              <a:defRPr/>
            </a:pPr>
            <a:fld id="{A5174130-993A-4C01-A0B6-F3DDE4F7BD7A}" type="slidenum">
              <a:rPr lang="en-US" altLang="zh-TW"/>
              <a:pPr>
                <a:defRPr/>
              </a:pPr>
              <a:t>34</a:t>
            </a:fld>
            <a:endParaRPr lang="en-US" altLang="zh-TW"/>
          </a:p>
        </p:txBody>
      </p:sp>
      <p:graphicFrame>
        <p:nvGraphicFramePr>
          <p:cNvPr id="8" name="Table 7"/>
          <p:cNvGraphicFramePr>
            <a:graphicFrameLocks noGrp="1"/>
          </p:cNvGraphicFramePr>
          <p:nvPr/>
        </p:nvGraphicFramePr>
        <p:xfrm>
          <a:off x="1143000" y="3505200"/>
          <a:ext cx="2743200" cy="2743200"/>
        </p:xfrm>
        <a:graphic>
          <a:graphicData uri="http://schemas.openxmlformats.org/drawingml/2006/table">
            <a:tbl>
              <a:tblPr/>
              <a:tblGrid>
                <a:gridCol w="990600"/>
                <a:gridCol w="1752600"/>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smtClean="0">
                          <a:ln>
                            <a:noFill/>
                          </a:ln>
                          <a:solidFill>
                            <a:schemeClr val="tx1"/>
                          </a:solidFill>
                          <a:effectLst/>
                          <a:latin typeface="Arial" charset="0"/>
                          <a:ea typeface="新細明體" charset="-120"/>
                        </a:rPr>
                        <a:t>Type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smtClean="0">
                          <a:ln>
                            <a:noFill/>
                          </a:ln>
                          <a:solidFill>
                            <a:schemeClr val="tx1"/>
                          </a:solidFill>
                          <a:effectLst/>
                          <a:latin typeface="Arial" charset="0"/>
                          <a:ea typeface="新細明體" charset="-120"/>
                        </a:rPr>
                        <a:t>Frequency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22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B</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AB</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O</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21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r>
              <a:tr h="371475">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   Total 50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r>
            </a:tbl>
          </a:graphicData>
        </a:graphic>
      </p:graphicFrame>
      <p:cxnSp>
        <p:nvCxnSpPr>
          <p:cNvPr id="8221" name="Straight Connector 10"/>
          <p:cNvCxnSpPr>
            <a:cxnSpLocks noChangeShapeType="1"/>
          </p:cNvCxnSpPr>
          <p:nvPr/>
        </p:nvCxnSpPr>
        <p:spPr bwMode="auto">
          <a:xfrm>
            <a:off x="2809875" y="5830888"/>
            <a:ext cx="366713" cy="1587"/>
          </a:xfrm>
          <a:prstGeom prst="line">
            <a:avLst/>
          </a:prstGeom>
          <a:noFill/>
          <a:ln w="9525" algn="ctr">
            <a:solidFill>
              <a:schemeClr val="tx1"/>
            </a:solidFill>
            <a:round/>
            <a:headEnd/>
            <a:tailEnd/>
          </a:ln>
        </p:spPr>
      </p:cxnSp>
      <p:graphicFrame>
        <p:nvGraphicFramePr>
          <p:cNvPr id="174084" name="Object 4"/>
          <p:cNvGraphicFramePr>
            <a:graphicFrameLocks noChangeAspect="1"/>
          </p:cNvGraphicFramePr>
          <p:nvPr/>
        </p:nvGraphicFramePr>
        <p:xfrm>
          <a:off x="4486275" y="3657600"/>
          <a:ext cx="3068638" cy="2578100"/>
        </p:xfrm>
        <a:graphic>
          <a:graphicData uri="http://schemas.openxmlformats.org/presentationml/2006/ole">
            <mc:AlternateContent xmlns:mc="http://schemas.openxmlformats.org/markup-compatibility/2006">
              <mc:Choice xmlns:v="urn:schemas-microsoft-com:vml" Requires="v">
                <p:oleObj spid="_x0000_s8198" name="Equation" r:id="rId4" imgW="1346040" imgH="1130040" progId="">
                  <p:embed/>
                </p:oleObj>
              </mc:Choice>
              <mc:Fallback>
                <p:oleObj name="Equation" r:id="rId4" imgW="1346040" imgH="1130040"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6275" y="3657600"/>
                        <a:ext cx="3068638" cy="2578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Oval 9"/>
          <p:cNvSpPr>
            <a:spLocks noChangeArrowheads="1"/>
          </p:cNvSpPr>
          <p:nvPr/>
        </p:nvSpPr>
        <p:spPr bwMode="auto">
          <a:xfrm>
            <a:off x="2716213" y="4908550"/>
            <a:ext cx="560387" cy="381000"/>
          </a:xfrm>
          <a:prstGeom prst="ellipse">
            <a:avLst/>
          </a:prstGeom>
          <a:noFill/>
          <a:ln w="9525" algn="ctr">
            <a:solidFill>
              <a:schemeClr val="tx1"/>
            </a:solidFill>
            <a:round/>
            <a:headEnd/>
            <a:tailEnd/>
          </a:ln>
        </p:spPr>
        <p:txBody>
          <a:bodyPr/>
          <a:lstStyle/>
          <a:p>
            <a:endParaRPr lang="zh-TW" altLang="zh-TW"/>
          </a:p>
        </p:txBody>
      </p:sp>
      <p:sp>
        <p:nvSpPr>
          <p:cNvPr id="12" name="Oval 11"/>
          <p:cNvSpPr>
            <a:spLocks noChangeArrowheads="1"/>
          </p:cNvSpPr>
          <p:nvPr/>
        </p:nvSpPr>
        <p:spPr bwMode="auto">
          <a:xfrm>
            <a:off x="2725738" y="4441825"/>
            <a:ext cx="560387" cy="381000"/>
          </a:xfrm>
          <a:prstGeom prst="ellipse">
            <a:avLst/>
          </a:prstGeom>
          <a:noFill/>
          <a:ln w="9525" algn="ctr">
            <a:solidFill>
              <a:schemeClr val="tx1"/>
            </a:solidFill>
            <a:round/>
            <a:headEnd/>
            <a:tailEnd/>
          </a:ln>
        </p:spPr>
        <p:txBody>
          <a:bodyPr/>
          <a:lstStyle/>
          <a:p>
            <a:endParaRPr lang="zh-TW" altLang="zh-TW"/>
          </a:p>
        </p:txBody>
      </p:sp>
      <p:grpSp>
        <p:nvGrpSpPr>
          <p:cNvPr id="2" name="Group 17"/>
          <p:cNvGrpSpPr>
            <a:grpSpLocks/>
          </p:cNvGrpSpPr>
          <p:nvPr/>
        </p:nvGrpSpPr>
        <p:grpSpPr bwMode="auto">
          <a:xfrm>
            <a:off x="2846388" y="4038600"/>
            <a:ext cx="304800" cy="304800"/>
            <a:chOff x="304800" y="4267200"/>
            <a:chExt cx="304800" cy="304800"/>
          </a:xfrm>
        </p:grpSpPr>
        <p:cxnSp>
          <p:nvCxnSpPr>
            <p:cNvPr id="8228" name="Straight Connector 13"/>
            <p:cNvCxnSpPr>
              <a:cxnSpLocks noChangeShapeType="1"/>
            </p:cNvCxnSpPr>
            <p:nvPr/>
          </p:nvCxnSpPr>
          <p:spPr bwMode="auto">
            <a:xfrm rot="16200000" flipH="1">
              <a:off x="304800" y="4267200"/>
              <a:ext cx="304800" cy="304800"/>
            </a:xfrm>
            <a:prstGeom prst="line">
              <a:avLst/>
            </a:prstGeom>
            <a:noFill/>
            <a:ln w="9525" algn="ctr">
              <a:solidFill>
                <a:schemeClr val="tx1"/>
              </a:solidFill>
              <a:round/>
              <a:headEnd/>
              <a:tailEnd/>
            </a:ln>
          </p:spPr>
        </p:cxnSp>
        <p:cxnSp>
          <p:nvCxnSpPr>
            <p:cNvPr id="8229" name="Straight Connector 16"/>
            <p:cNvCxnSpPr>
              <a:cxnSpLocks noChangeShapeType="1"/>
            </p:cNvCxnSpPr>
            <p:nvPr/>
          </p:nvCxnSpPr>
          <p:spPr bwMode="auto">
            <a:xfrm rot="10800000" flipH="1">
              <a:off x="304800" y="4267200"/>
              <a:ext cx="304800" cy="304800"/>
            </a:xfrm>
            <a:prstGeom prst="line">
              <a:avLst/>
            </a:prstGeom>
            <a:noFill/>
            <a:ln w="9525" algn="ctr">
              <a:solidFill>
                <a:schemeClr val="tx1"/>
              </a:solidFill>
              <a:round/>
              <a:headEnd/>
              <a:tailEnd/>
            </a:ln>
          </p:spPr>
        </p:cxnSp>
      </p:grpSp>
      <p:grpSp>
        <p:nvGrpSpPr>
          <p:cNvPr id="3" name="Group 18"/>
          <p:cNvGrpSpPr>
            <a:grpSpLocks/>
          </p:cNvGrpSpPr>
          <p:nvPr/>
        </p:nvGrpSpPr>
        <p:grpSpPr bwMode="auto">
          <a:xfrm>
            <a:off x="2846388" y="5410200"/>
            <a:ext cx="304800" cy="304800"/>
            <a:chOff x="304800" y="4267200"/>
            <a:chExt cx="304800" cy="304800"/>
          </a:xfrm>
        </p:grpSpPr>
        <p:cxnSp>
          <p:nvCxnSpPr>
            <p:cNvPr id="8226" name="Straight Connector 19"/>
            <p:cNvCxnSpPr>
              <a:cxnSpLocks noChangeShapeType="1"/>
            </p:cNvCxnSpPr>
            <p:nvPr/>
          </p:nvCxnSpPr>
          <p:spPr bwMode="auto">
            <a:xfrm rot="16200000" flipH="1">
              <a:off x="304800" y="4267200"/>
              <a:ext cx="304800" cy="304800"/>
            </a:xfrm>
            <a:prstGeom prst="line">
              <a:avLst/>
            </a:prstGeom>
            <a:noFill/>
            <a:ln w="9525" algn="ctr">
              <a:solidFill>
                <a:schemeClr val="tx1"/>
              </a:solidFill>
              <a:round/>
              <a:headEnd/>
              <a:tailEnd/>
            </a:ln>
          </p:spPr>
        </p:cxnSp>
        <p:cxnSp>
          <p:nvCxnSpPr>
            <p:cNvPr id="8227" name="Straight Connector 20"/>
            <p:cNvCxnSpPr>
              <a:cxnSpLocks noChangeShapeType="1"/>
            </p:cNvCxnSpPr>
            <p:nvPr/>
          </p:nvCxnSpPr>
          <p:spPr bwMode="auto">
            <a:xfrm rot="10800000" flipH="1">
              <a:off x="304800" y="4267200"/>
              <a:ext cx="304800" cy="304800"/>
            </a:xfrm>
            <a:prstGeom prst="line">
              <a:avLst/>
            </a:prstGeom>
            <a:noFill/>
            <a:ln w="9525" algn="ctr">
              <a:solidFill>
                <a:schemeClr val="tx1"/>
              </a:solidFill>
              <a:round/>
              <a:headEnd/>
              <a:tailEn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457200" y="457200"/>
            <a:ext cx="8229600" cy="685800"/>
          </a:xfrm>
        </p:spPr>
        <p:txBody>
          <a:bodyPr/>
          <a:lstStyle/>
          <a:p>
            <a:pPr eaLnBrk="1" hangingPunct="1"/>
            <a:r>
              <a:rPr lang="en-US" altLang="zh-TW" sz="3600" smtClean="0">
                <a:ea typeface="新細明體" charset="-120"/>
              </a:rPr>
              <a:t>Example 4-13: Blood Types</a:t>
            </a:r>
          </a:p>
        </p:txBody>
      </p:sp>
      <p:sp>
        <p:nvSpPr>
          <p:cNvPr id="9220" name="Rectangle 3"/>
          <p:cNvSpPr>
            <a:spLocks noGrp="1" noChangeArrowheads="1"/>
          </p:cNvSpPr>
          <p:nvPr>
            <p:ph idx="1"/>
          </p:nvPr>
        </p:nvSpPr>
        <p:spPr>
          <a:xfrm>
            <a:off x="533400" y="1371600"/>
            <a:ext cx="8229600" cy="1905000"/>
          </a:xfrm>
        </p:spPr>
        <p:txBody>
          <a:bodyPr/>
          <a:lstStyle/>
          <a:p>
            <a:pPr marL="0" indent="0" eaLnBrk="1" hangingPunct="1">
              <a:buFont typeface="Wingdings" pitchFamily="2" charset="2"/>
              <a:buNone/>
            </a:pPr>
            <a:r>
              <a:rPr lang="en-US" altLang="zh-TW" sz="2400" dirty="0" smtClean="0"/>
              <a:t>In a sample of 50 people, 21 had type O blood, 22 had type A blood, 5 had type B blood, and 2 had type AB blood. Set up a frequency distribution and find the following probabilities.</a:t>
            </a:r>
          </a:p>
          <a:p>
            <a:pPr lvl="1" eaLnBrk="1" hangingPunct="1">
              <a:buFont typeface="Wingdings" pitchFamily="2" charset="2"/>
              <a:buNone/>
            </a:pPr>
            <a:r>
              <a:rPr lang="en-US" altLang="zh-TW" i="1" dirty="0" smtClean="0"/>
              <a:t>d. A person does not have type AB blood.</a:t>
            </a:r>
          </a:p>
          <a:p>
            <a:pPr marL="0" indent="0" eaLnBrk="1" hangingPunct="1">
              <a:buFont typeface="Wingdings" pitchFamily="2" charset="2"/>
              <a:buNone/>
            </a:pPr>
            <a:endParaRPr lang="en-US" altLang="zh-TW" sz="2800" dirty="0" smtClean="0"/>
          </a:p>
          <a:p>
            <a:pPr marL="0" indent="0" eaLnBrk="1" hangingPunct="1">
              <a:buFont typeface="Wingdings" pitchFamily="2" charset="2"/>
              <a:buNone/>
            </a:pPr>
            <a:endParaRPr lang="en-US" altLang="zh-TW" sz="2800" dirty="0" smtClean="0"/>
          </a:p>
        </p:txBody>
      </p:sp>
      <p:sp>
        <p:nvSpPr>
          <p:cNvPr id="9221" name="Slide Number Placeholder 3"/>
          <p:cNvSpPr>
            <a:spLocks noGrp="1"/>
          </p:cNvSpPr>
          <p:nvPr>
            <p:ph type="sldNum" sz="quarter" idx="12"/>
          </p:nvPr>
        </p:nvSpPr>
        <p:spPr/>
        <p:txBody>
          <a:bodyPr/>
          <a:lstStyle/>
          <a:p>
            <a:pPr>
              <a:defRPr/>
            </a:pPr>
            <a:fld id="{F04D65E6-DF32-47A6-9BF0-47090C4A693D}" type="slidenum">
              <a:rPr lang="en-US" altLang="zh-TW"/>
              <a:pPr>
                <a:defRPr/>
              </a:pPr>
              <a:t>35</a:t>
            </a:fld>
            <a:endParaRPr lang="en-US" altLang="zh-TW"/>
          </a:p>
        </p:txBody>
      </p:sp>
      <p:graphicFrame>
        <p:nvGraphicFramePr>
          <p:cNvPr id="8" name="Table 7"/>
          <p:cNvGraphicFramePr>
            <a:graphicFrameLocks noGrp="1"/>
          </p:cNvGraphicFramePr>
          <p:nvPr/>
        </p:nvGraphicFramePr>
        <p:xfrm>
          <a:off x="1143000" y="3505200"/>
          <a:ext cx="2743200" cy="2743200"/>
        </p:xfrm>
        <a:graphic>
          <a:graphicData uri="http://schemas.openxmlformats.org/drawingml/2006/table">
            <a:tbl>
              <a:tblPr/>
              <a:tblGrid>
                <a:gridCol w="990600"/>
                <a:gridCol w="1752600"/>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smtClean="0">
                          <a:ln>
                            <a:noFill/>
                          </a:ln>
                          <a:solidFill>
                            <a:schemeClr val="tx1"/>
                          </a:solidFill>
                          <a:effectLst/>
                          <a:latin typeface="Arial" charset="0"/>
                          <a:ea typeface="新細明體" charset="-120"/>
                        </a:rPr>
                        <a:t>Type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smtClean="0">
                          <a:ln>
                            <a:noFill/>
                          </a:ln>
                          <a:solidFill>
                            <a:schemeClr val="tx1"/>
                          </a:solidFill>
                          <a:effectLst/>
                          <a:latin typeface="Arial" charset="0"/>
                          <a:ea typeface="新細明體" charset="-120"/>
                        </a:rPr>
                        <a:t>Frequency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22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B</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AB</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O</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21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r>
              <a:tr h="371475">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smtClean="0">
                          <a:ln>
                            <a:noFill/>
                          </a:ln>
                          <a:solidFill>
                            <a:schemeClr val="tx1"/>
                          </a:solidFill>
                          <a:effectLst/>
                          <a:latin typeface="Arial" charset="0"/>
                          <a:ea typeface="新細明體" charset="-120"/>
                        </a:rPr>
                        <a:t>   Total 50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r>
            </a:tbl>
          </a:graphicData>
        </a:graphic>
      </p:graphicFrame>
      <p:cxnSp>
        <p:nvCxnSpPr>
          <p:cNvPr id="9245" name="Straight Connector 10"/>
          <p:cNvCxnSpPr>
            <a:cxnSpLocks noChangeShapeType="1"/>
          </p:cNvCxnSpPr>
          <p:nvPr/>
        </p:nvCxnSpPr>
        <p:spPr bwMode="auto">
          <a:xfrm>
            <a:off x="2809875" y="5830888"/>
            <a:ext cx="366713" cy="1587"/>
          </a:xfrm>
          <a:prstGeom prst="line">
            <a:avLst/>
          </a:prstGeom>
          <a:noFill/>
          <a:ln w="9525" algn="ctr">
            <a:solidFill>
              <a:schemeClr val="tx1"/>
            </a:solidFill>
            <a:round/>
            <a:headEnd/>
            <a:tailEnd/>
          </a:ln>
        </p:spPr>
      </p:cxnSp>
      <p:graphicFrame>
        <p:nvGraphicFramePr>
          <p:cNvPr id="174084" name="Object 4"/>
          <p:cNvGraphicFramePr>
            <a:graphicFrameLocks noChangeAspect="1"/>
          </p:cNvGraphicFramePr>
          <p:nvPr/>
        </p:nvGraphicFramePr>
        <p:xfrm>
          <a:off x="4343400" y="3810000"/>
          <a:ext cx="2836863" cy="2230438"/>
        </p:xfrm>
        <a:graphic>
          <a:graphicData uri="http://schemas.openxmlformats.org/presentationml/2006/ole">
            <mc:AlternateContent xmlns:mc="http://schemas.openxmlformats.org/markup-compatibility/2006">
              <mc:Choice xmlns:v="urn:schemas-microsoft-com:vml" Requires="v">
                <p:oleObj spid="_x0000_s9222" name="Equation" r:id="rId4" imgW="1244520" imgH="977760" progId="">
                  <p:embed/>
                </p:oleObj>
              </mc:Choice>
              <mc:Fallback>
                <p:oleObj name="Equation" r:id="rId4" imgW="1244520" imgH="977760"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3810000"/>
                        <a:ext cx="2836863" cy="2230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Oval 9"/>
          <p:cNvSpPr>
            <a:spLocks noChangeArrowheads="1"/>
          </p:cNvSpPr>
          <p:nvPr/>
        </p:nvSpPr>
        <p:spPr bwMode="auto">
          <a:xfrm>
            <a:off x="2716213" y="4908550"/>
            <a:ext cx="560387" cy="381000"/>
          </a:xfrm>
          <a:prstGeom prst="ellipse">
            <a:avLst/>
          </a:prstGeom>
          <a:noFill/>
          <a:ln w="9525" algn="ctr">
            <a:solidFill>
              <a:schemeClr val="tx1"/>
            </a:solidFill>
            <a:round/>
            <a:headEnd/>
            <a:tailEnd/>
          </a:ln>
        </p:spPr>
        <p:txBody>
          <a:bodyPr/>
          <a:lstStyle/>
          <a:p>
            <a:endParaRPr lang="zh-TW" altLang="zh-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57200" y="457200"/>
            <a:ext cx="8229600" cy="990600"/>
          </a:xfrm>
        </p:spPr>
        <p:txBody>
          <a:bodyPr>
            <a:normAutofit fontScale="90000"/>
          </a:bodyPr>
          <a:lstStyle/>
          <a:p>
            <a:pPr eaLnBrk="1" fontAlgn="auto" hangingPunct="1">
              <a:spcAft>
                <a:spcPts val="0"/>
              </a:spcAft>
              <a:defRPr/>
            </a:pPr>
            <a:r>
              <a:rPr lang="en-US" altLang="zh-TW" sz="4000" dirty="0" smtClean="0">
                <a:ea typeface="新細明體" charset="-120"/>
              </a:rPr>
              <a:t>Sample Spaces and Probability</a:t>
            </a:r>
          </a:p>
        </p:txBody>
      </p:sp>
      <p:sp>
        <p:nvSpPr>
          <p:cNvPr id="64515" name="Rectangle 3"/>
          <p:cNvSpPr>
            <a:spLocks noGrp="1" noChangeArrowheads="1"/>
          </p:cNvSpPr>
          <p:nvPr>
            <p:ph idx="1"/>
          </p:nvPr>
        </p:nvSpPr>
        <p:spPr>
          <a:xfrm>
            <a:off x="381000" y="1828800"/>
            <a:ext cx="8077200" cy="4572000"/>
          </a:xfrm>
        </p:spPr>
        <p:txBody>
          <a:bodyPr>
            <a:normAutofit/>
          </a:bodyPr>
          <a:lstStyle/>
          <a:p>
            <a:pPr marL="0" indent="0" eaLnBrk="1" fontAlgn="auto" hangingPunct="1">
              <a:spcAft>
                <a:spcPts val="0"/>
              </a:spcAft>
              <a:buClr>
                <a:schemeClr val="accent3"/>
              </a:buClr>
              <a:buFont typeface="Wingdings" pitchFamily="2" charset="2"/>
              <a:buNone/>
              <a:defRPr/>
            </a:pPr>
            <a:r>
              <a:rPr lang="en-US" sz="3200" dirty="0" smtClean="0"/>
              <a:t>There are three basic interpretations of probability:</a:t>
            </a:r>
          </a:p>
          <a:p>
            <a:pPr marL="0" indent="0" eaLnBrk="1" fontAlgn="auto" hangingPunct="1">
              <a:spcBef>
                <a:spcPct val="100000"/>
              </a:spcBef>
              <a:spcAft>
                <a:spcPts val="0"/>
              </a:spcAft>
              <a:buClr>
                <a:schemeClr val="accent3"/>
              </a:buClr>
              <a:buFont typeface="Wingdings 2"/>
              <a:buChar char=""/>
              <a:defRPr/>
            </a:pPr>
            <a:r>
              <a:rPr lang="en-US" sz="3200" b="1" dirty="0" smtClean="0"/>
              <a:t>Classical probability</a:t>
            </a:r>
          </a:p>
          <a:p>
            <a:pPr marL="0" indent="0" eaLnBrk="1" fontAlgn="auto" hangingPunct="1">
              <a:spcBef>
                <a:spcPct val="100000"/>
              </a:spcBef>
              <a:spcAft>
                <a:spcPts val="0"/>
              </a:spcAft>
              <a:buClr>
                <a:schemeClr val="accent3"/>
              </a:buClr>
              <a:buFont typeface="Wingdings 2"/>
              <a:buChar char=""/>
              <a:defRPr/>
            </a:pPr>
            <a:r>
              <a:rPr lang="en-US" sz="3200" b="1" dirty="0" smtClean="0">
                <a:effectLst>
                  <a:outerShdw blurRad="38100" dist="38100" dir="2700000" algn="tl">
                    <a:srgbClr val="C0C0C0"/>
                  </a:outerShdw>
                </a:effectLst>
              </a:rPr>
              <a:t>Empirical probability</a:t>
            </a:r>
          </a:p>
          <a:p>
            <a:pPr marL="0" indent="0" eaLnBrk="1" fontAlgn="auto" hangingPunct="1">
              <a:spcBef>
                <a:spcPct val="100000"/>
              </a:spcBef>
              <a:spcAft>
                <a:spcPts val="0"/>
              </a:spcAft>
              <a:buClr>
                <a:schemeClr val="accent3"/>
              </a:buClr>
              <a:buFont typeface="Wingdings 2"/>
              <a:buChar char=""/>
              <a:defRPr/>
            </a:pPr>
            <a:r>
              <a:rPr lang="en-US" sz="3200" b="1" dirty="0" smtClean="0">
                <a:solidFill>
                  <a:srgbClr val="000099"/>
                </a:solidFill>
                <a:effectLst>
                  <a:outerShdw blurRad="38100" dist="38100" dir="2700000" algn="tl">
                    <a:srgbClr val="C0C0C0"/>
                  </a:outerShdw>
                </a:effectLst>
              </a:rPr>
              <a:t>Subjective probability</a:t>
            </a:r>
          </a:p>
        </p:txBody>
      </p:sp>
      <p:sp>
        <p:nvSpPr>
          <p:cNvPr id="5" name="投影片編號版面配置區 4"/>
          <p:cNvSpPr>
            <a:spLocks noGrp="1"/>
          </p:cNvSpPr>
          <p:nvPr>
            <p:ph type="sldNum" sz="quarter" idx="12"/>
          </p:nvPr>
        </p:nvSpPr>
        <p:spPr/>
        <p:txBody>
          <a:bodyPr/>
          <a:lstStyle/>
          <a:p>
            <a:pPr>
              <a:defRPr/>
            </a:pPr>
            <a:fld id="{FD3BD2AB-EBEB-4F41-84F1-83CE8BE5D6CC}" type="slidenum">
              <a:rPr lang="en-US" altLang="zh-TW" smtClean="0"/>
              <a:pPr>
                <a:defRPr/>
              </a:pPr>
              <a:t>36</a:t>
            </a:fld>
            <a:endParaRPr lang="en-US" altLang="zh-TW"/>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57200" y="304800"/>
            <a:ext cx="8229600" cy="990600"/>
          </a:xfrm>
        </p:spPr>
        <p:txBody>
          <a:bodyPr>
            <a:normAutofit fontScale="90000"/>
          </a:bodyPr>
          <a:lstStyle/>
          <a:p>
            <a:pPr eaLnBrk="1" fontAlgn="auto" hangingPunct="1">
              <a:spcAft>
                <a:spcPts val="0"/>
              </a:spcAft>
              <a:defRPr/>
            </a:pPr>
            <a:r>
              <a:rPr lang="en-US" altLang="zh-TW" sz="4000" smtClean="0">
                <a:ea typeface="新細明體" charset="-120"/>
              </a:rPr>
              <a:t>Sample Spaces and Probability</a:t>
            </a:r>
          </a:p>
        </p:txBody>
      </p:sp>
      <p:sp>
        <p:nvSpPr>
          <p:cNvPr id="67587" name="Rectangle 3"/>
          <p:cNvSpPr>
            <a:spLocks noGrp="1" noChangeArrowheads="1"/>
          </p:cNvSpPr>
          <p:nvPr>
            <p:ph idx="1"/>
          </p:nvPr>
        </p:nvSpPr>
        <p:spPr>
          <a:xfrm>
            <a:off x="457200" y="1905000"/>
            <a:ext cx="8077200" cy="3429000"/>
          </a:xfrm>
        </p:spPr>
        <p:txBody>
          <a:bodyPr>
            <a:normAutofit/>
          </a:bodyPr>
          <a:lstStyle/>
          <a:p>
            <a:pPr marL="0" indent="0" eaLnBrk="1" fontAlgn="auto" hangingPunct="1">
              <a:lnSpc>
                <a:spcPct val="90000"/>
              </a:lnSpc>
              <a:spcAft>
                <a:spcPts val="0"/>
              </a:spcAft>
              <a:buClr>
                <a:schemeClr val="accent3"/>
              </a:buClr>
              <a:buFont typeface="Wingdings" pitchFamily="2" charset="2"/>
              <a:buNone/>
              <a:defRPr/>
            </a:pPr>
            <a:r>
              <a:rPr lang="en-US" altLang="zh-TW" b="1" dirty="0" smtClean="0">
                <a:solidFill>
                  <a:srgbClr val="000099"/>
                </a:solidFill>
                <a:effectLst>
                  <a:outerShdw blurRad="38100" dist="38100" dir="2700000" algn="tl">
                    <a:srgbClr val="C0C0C0"/>
                  </a:outerShdw>
                </a:effectLst>
              </a:rPr>
              <a:t>Subjective probability</a:t>
            </a:r>
            <a:r>
              <a:rPr lang="en-US" altLang="zh-TW" dirty="0" smtClean="0"/>
              <a:t> uses a probability value based on an educated guess or estimate, employing opinions and inexact information.</a:t>
            </a:r>
          </a:p>
          <a:p>
            <a:pPr marL="0" indent="0" eaLnBrk="1" fontAlgn="auto" hangingPunct="1">
              <a:lnSpc>
                <a:spcPct val="90000"/>
              </a:lnSpc>
              <a:spcAft>
                <a:spcPts val="0"/>
              </a:spcAft>
              <a:buClr>
                <a:schemeClr val="accent3"/>
              </a:buClr>
              <a:buFont typeface="Wingdings" pitchFamily="2" charset="2"/>
              <a:buNone/>
              <a:defRPr/>
            </a:pPr>
            <a:endParaRPr lang="en-US" altLang="zh-TW" dirty="0" smtClean="0"/>
          </a:p>
          <a:p>
            <a:pPr marL="0" indent="0" eaLnBrk="1" fontAlgn="auto" hangingPunct="1">
              <a:lnSpc>
                <a:spcPct val="90000"/>
              </a:lnSpc>
              <a:spcAft>
                <a:spcPts val="0"/>
              </a:spcAft>
              <a:buClr>
                <a:schemeClr val="accent3"/>
              </a:buClr>
              <a:buFont typeface="Wingdings" pitchFamily="2" charset="2"/>
              <a:buNone/>
              <a:defRPr/>
            </a:pPr>
            <a:r>
              <a:rPr lang="en-US" altLang="zh-TW" dirty="0" smtClean="0"/>
              <a:t>Examples:  weather forecasting, predicting outcomes of sporting events</a:t>
            </a:r>
          </a:p>
        </p:txBody>
      </p:sp>
      <p:sp>
        <p:nvSpPr>
          <p:cNvPr id="5" name="投影片編號版面配置區 4"/>
          <p:cNvSpPr>
            <a:spLocks noGrp="1"/>
          </p:cNvSpPr>
          <p:nvPr>
            <p:ph type="sldNum" sz="quarter" idx="12"/>
          </p:nvPr>
        </p:nvSpPr>
        <p:spPr/>
        <p:txBody>
          <a:bodyPr/>
          <a:lstStyle/>
          <a:p>
            <a:pPr>
              <a:defRPr/>
            </a:pPr>
            <a:fld id="{07D918F5-4EBB-4CB3-B8EC-368D73C37521}" type="slidenum">
              <a:rPr lang="en-US" altLang="zh-TW" smtClean="0"/>
              <a:pPr>
                <a:defRPr/>
              </a:pPr>
              <a:t>37</a:t>
            </a:fld>
            <a:endParaRPr lang="en-US" altLang="zh-TW"/>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p:cNvSpPr>
            <a:spLocks noGrp="1"/>
          </p:cNvSpPr>
          <p:nvPr>
            <p:ph type="sldNum" sz="quarter" idx="12"/>
          </p:nvPr>
        </p:nvSpPr>
        <p:spPr>
          <a:xfrm>
            <a:off x="2667000" y="6356350"/>
            <a:ext cx="3352800" cy="365125"/>
          </a:xfrm>
        </p:spPr>
        <p:txBody>
          <a:bodyPr/>
          <a:lstStyle/>
          <a:p>
            <a:pPr algn="l">
              <a:defRPr/>
            </a:pPr>
            <a:fld id="{730DFFE5-8F6E-4C11-8148-D2496412F65F}" type="slidenum">
              <a:rPr lang="zh-TW" altLang="en-US" smtClean="0"/>
              <a:pPr algn="l">
                <a:defRPr/>
              </a:pPr>
              <a:t>38</a:t>
            </a:fld>
            <a:endParaRPr lang="en-US" altLang="zh-TW" smtClean="0"/>
          </a:p>
        </p:txBody>
      </p:sp>
      <p:sp>
        <p:nvSpPr>
          <p:cNvPr id="63491" name="Rectangle 2"/>
          <p:cNvSpPr>
            <a:spLocks noGrp="1" noChangeArrowheads="1"/>
          </p:cNvSpPr>
          <p:nvPr>
            <p:ph type="title"/>
          </p:nvPr>
        </p:nvSpPr>
        <p:spPr/>
        <p:txBody>
          <a:bodyPr/>
          <a:lstStyle/>
          <a:p>
            <a:pPr eaLnBrk="1" hangingPunct="1"/>
            <a:r>
              <a:rPr lang="en-US" altLang="zh-TW" sz="2800" smtClean="0"/>
              <a:t>Example: </a:t>
            </a:r>
            <a:r>
              <a:rPr lang="en-US" altLang="zh-TW" sz="4000" smtClean="0"/>
              <a:t/>
            </a:r>
            <a:br>
              <a:rPr lang="en-US" altLang="zh-TW" sz="4000" smtClean="0"/>
            </a:br>
            <a:r>
              <a:rPr lang="en-US" altLang="zh-TW" sz="3600" smtClean="0"/>
              <a:t>Relationship Among Events</a:t>
            </a:r>
            <a:endParaRPr lang="zh-TW" altLang="en-US" sz="3600" smtClean="0"/>
          </a:p>
        </p:txBody>
      </p:sp>
      <p:sp>
        <p:nvSpPr>
          <p:cNvPr id="63492" name="Rectangle 3"/>
          <p:cNvSpPr>
            <a:spLocks noGrp="1" noChangeArrowheads="1"/>
          </p:cNvSpPr>
          <p:nvPr>
            <p:ph type="body" idx="1"/>
          </p:nvPr>
        </p:nvSpPr>
        <p:spPr>
          <a:xfrm>
            <a:off x="457200" y="1790700"/>
            <a:ext cx="3810000" cy="4533900"/>
          </a:xfrm>
        </p:spPr>
        <p:txBody>
          <a:bodyPr/>
          <a:lstStyle/>
          <a:p>
            <a:pPr marL="352425" indent="-352425" eaLnBrk="1" hangingPunct="1">
              <a:lnSpc>
                <a:spcPct val="90000"/>
              </a:lnSpc>
              <a:buClr>
                <a:srgbClr val="6600CC"/>
              </a:buClr>
              <a:buFont typeface="Wingdings" pitchFamily="2" charset="2"/>
              <a:buChar char="p"/>
            </a:pPr>
            <a:r>
              <a:rPr lang="en-US" altLang="zh-TW" sz="2400" b="1" dirty="0" smtClean="0">
                <a:latin typeface="Times New Roman" pitchFamily="18" charset="0"/>
              </a:rPr>
              <a:t>Playing Cards</a:t>
            </a:r>
            <a:endParaRPr lang="zh-TW" altLang="en-US" sz="2400" b="1" dirty="0" smtClean="0">
              <a:latin typeface="Times New Roman" pitchFamily="18" charset="0"/>
            </a:endParaRPr>
          </a:p>
          <a:p>
            <a:pPr marL="809625" lvl="1" indent="-277813" eaLnBrk="1" hangingPunct="1">
              <a:lnSpc>
                <a:spcPct val="90000"/>
              </a:lnSpc>
              <a:buClr>
                <a:srgbClr val="6600CC"/>
              </a:buClr>
              <a:buFont typeface="Wingdings" pitchFamily="2" charset="2"/>
              <a:buChar char="p"/>
            </a:pPr>
            <a:r>
              <a:rPr lang="en-US" altLang="zh-TW" sz="2000" b="1" dirty="0" smtClean="0">
                <a:latin typeface="Times New Roman" pitchFamily="18" charset="0"/>
              </a:rPr>
              <a:t>A=the king of hearts</a:t>
            </a:r>
          </a:p>
          <a:p>
            <a:pPr marL="809625" lvl="1" indent="-277813" eaLnBrk="1" hangingPunct="1">
              <a:lnSpc>
                <a:spcPct val="90000"/>
              </a:lnSpc>
              <a:buClr>
                <a:srgbClr val="6600CC"/>
              </a:buClr>
              <a:buFont typeface="Wingdings" pitchFamily="2" charset="2"/>
              <a:buChar char="p"/>
            </a:pPr>
            <a:r>
              <a:rPr lang="en-US" altLang="zh-TW" sz="2000" b="1" dirty="0" smtClean="0">
                <a:latin typeface="Times New Roman" pitchFamily="18" charset="0"/>
              </a:rPr>
              <a:t>B=king</a:t>
            </a:r>
          </a:p>
          <a:p>
            <a:pPr marL="809625" lvl="1" indent="-277813" eaLnBrk="1" hangingPunct="1">
              <a:lnSpc>
                <a:spcPct val="90000"/>
              </a:lnSpc>
              <a:buClr>
                <a:srgbClr val="6600CC"/>
              </a:buClr>
              <a:buFont typeface="Wingdings" pitchFamily="2" charset="2"/>
              <a:buChar char="p"/>
            </a:pPr>
            <a:r>
              <a:rPr lang="en-US" altLang="zh-TW" sz="2000" b="1" dirty="0" smtClean="0">
                <a:latin typeface="Times New Roman" pitchFamily="18" charset="0"/>
              </a:rPr>
              <a:t>C=heart</a:t>
            </a:r>
          </a:p>
          <a:p>
            <a:pPr marL="809625" lvl="1" indent="-277813" eaLnBrk="1" hangingPunct="1">
              <a:lnSpc>
                <a:spcPct val="90000"/>
              </a:lnSpc>
              <a:buClr>
                <a:srgbClr val="6600CC"/>
              </a:buClr>
              <a:buFont typeface="Wingdings" pitchFamily="2" charset="2"/>
              <a:buChar char="p"/>
            </a:pPr>
            <a:r>
              <a:rPr lang="en-US" altLang="zh-TW" sz="2000" b="1" dirty="0" smtClean="0">
                <a:latin typeface="Times New Roman" pitchFamily="18" charset="0"/>
              </a:rPr>
              <a:t>D=face card</a:t>
            </a:r>
          </a:p>
          <a:p>
            <a:pPr marL="352425" indent="-352425" eaLnBrk="1" hangingPunct="1">
              <a:lnSpc>
                <a:spcPct val="90000"/>
              </a:lnSpc>
              <a:buClr>
                <a:srgbClr val="6600CC"/>
              </a:buClr>
              <a:buFont typeface="Wingdings" pitchFamily="2" charset="2"/>
              <a:buNone/>
            </a:pPr>
            <a:r>
              <a:rPr lang="en-US" altLang="zh-TW" sz="2400" b="1" dirty="0" smtClean="0">
                <a:latin typeface="Times New Roman" pitchFamily="18" charset="0"/>
              </a:rPr>
              <a:t>Question:</a:t>
            </a:r>
          </a:p>
          <a:p>
            <a:pPr marL="352425" indent="-352425" eaLnBrk="1" hangingPunct="1">
              <a:lnSpc>
                <a:spcPct val="90000"/>
              </a:lnSpc>
              <a:buClr>
                <a:srgbClr val="6600CC"/>
              </a:buClr>
              <a:buFont typeface="Wingdings" pitchFamily="2" charset="2"/>
              <a:buAutoNum type="arabicPeriod"/>
            </a:pPr>
            <a:r>
              <a:rPr lang="en-US" altLang="zh-TW" sz="2000" b="1" dirty="0" smtClean="0">
                <a:latin typeface="Times New Roman" pitchFamily="18" charset="0"/>
              </a:rPr>
              <a:t>(not D)</a:t>
            </a:r>
            <a:endParaRPr lang="zh-TW" altLang="en-US" sz="2000" b="1" dirty="0" smtClean="0">
              <a:latin typeface="Times New Roman" pitchFamily="18" charset="0"/>
            </a:endParaRPr>
          </a:p>
          <a:p>
            <a:pPr marL="352425" indent="-352425" eaLnBrk="1" hangingPunct="1">
              <a:lnSpc>
                <a:spcPct val="90000"/>
              </a:lnSpc>
              <a:buClr>
                <a:srgbClr val="6600CC"/>
              </a:buClr>
              <a:buFont typeface="Wingdings" pitchFamily="2" charset="2"/>
              <a:buAutoNum type="arabicPeriod"/>
            </a:pPr>
            <a:r>
              <a:rPr lang="en-US" altLang="zh-TW" sz="2000" b="1" dirty="0" smtClean="0">
                <a:latin typeface="Times New Roman" pitchFamily="18" charset="0"/>
              </a:rPr>
              <a:t>(B &amp; C)</a:t>
            </a:r>
          </a:p>
          <a:p>
            <a:pPr marL="352425" indent="-352425" eaLnBrk="1" hangingPunct="1">
              <a:lnSpc>
                <a:spcPct val="90000"/>
              </a:lnSpc>
              <a:buClr>
                <a:srgbClr val="6600CC"/>
              </a:buClr>
              <a:buFont typeface="Wingdings" pitchFamily="2" charset="2"/>
              <a:buAutoNum type="arabicPeriod"/>
            </a:pPr>
            <a:r>
              <a:rPr lang="en-US" altLang="zh-TW" sz="2000" b="1" dirty="0" smtClean="0">
                <a:latin typeface="Times New Roman" pitchFamily="18" charset="0"/>
              </a:rPr>
              <a:t>(B or C)</a:t>
            </a:r>
          </a:p>
          <a:p>
            <a:pPr marL="352425" indent="-352425" eaLnBrk="1" hangingPunct="1">
              <a:lnSpc>
                <a:spcPct val="90000"/>
              </a:lnSpc>
              <a:buClr>
                <a:srgbClr val="6600CC"/>
              </a:buClr>
              <a:buFont typeface="Wingdings" pitchFamily="2" charset="2"/>
              <a:buAutoNum type="arabicPeriod"/>
            </a:pPr>
            <a:r>
              <a:rPr lang="en-US" altLang="zh-TW" sz="2000" b="1" dirty="0" smtClean="0">
                <a:latin typeface="Times New Roman" pitchFamily="18" charset="0"/>
              </a:rPr>
              <a:t>(C &amp; 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3492">
                                            <p:txEl>
                                              <p:pRg st="5" end="5"/>
                                            </p:txEl>
                                          </p:spTgt>
                                        </p:tgtEl>
                                        <p:attrNameLst>
                                          <p:attrName>style.visibility</p:attrName>
                                        </p:attrNameLst>
                                      </p:cBhvr>
                                      <p:to>
                                        <p:strVal val="visible"/>
                                      </p:to>
                                    </p:set>
                                    <p:animEffect transition="in" filter="box(in)">
                                      <p:cBhvr>
                                        <p:cTn id="7" dur="500"/>
                                        <p:tgtEl>
                                          <p:spTgt spid="63492">
                                            <p:txEl>
                                              <p:pRg st="5" end="5"/>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63492">
                                            <p:txEl>
                                              <p:pRg st="6" end="6"/>
                                            </p:txEl>
                                          </p:spTgt>
                                        </p:tgtEl>
                                        <p:attrNameLst>
                                          <p:attrName>style.visibility</p:attrName>
                                        </p:attrNameLst>
                                      </p:cBhvr>
                                      <p:to>
                                        <p:strVal val="visible"/>
                                      </p:to>
                                    </p:set>
                                    <p:animEffect transition="in" filter="box(in)">
                                      <p:cBhvr>
                                        <p:cTn id="10" dur="500"/>
                                        <p:tgtEl>
                                          <p:spTgt spid="63492">
                                            <p:txEl>
                                              <p:pRg st="6" end="6"/>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63492">
                                            <p:txEl>
                                              <p:pRg st="7" end="7"/>
                                            </p:txEl>
                                          </p:spTgt>
                                        </p:tgtEl>
                                        <p:attrNameLst>
                                          <p:attrName>style.visibility</p:attrName>
                                        </p:attrNameLst>
                                      </p:cBhvr>
                                      <p:to>
                                        <p:strVal val="visible"/>
                                      </p:to>
                                    </p:set>
                                    <p:animEffect transition="in" filter="box(in)">
                                      <p:cBhvr>
                                        <p:cTn id="13" dur="500"/>
                                        <p:tgtEl>
                                          <p:spTgt spid="63492">
                                            <p:txEl>
                                              <p:pRg st="7" end="7"/>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63492">
                                            <p:txEl>
                                              <p:pRg st="8" end="8"/>
                                            </p:txEl>
                                          </p:spTgt>
                                        </p:tgtEl>
                                        <p:attrNameLst>
                                          <p:attrName>style.visibility</p:attrName>
                                        </p:attrNameLst>
                                      </p:cBhvr>
                                      <p:to>
                                        <p:strVal val="visible"/>
                                      </p:to>
                                    </p:set>
                                    <p:animEffect transition="in" filter="box(in)">
                                      <p:cBhvr>
                                        <p:cTn id="16" dur="500"/>
                                        <p:tgtEl>
                                          <p:spTgt spid="63492">
                                            <p:txEl>
                                              <p:pRg st="8" end="8"/>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63492">
                                            <p:txEl>
                                              <p:pRg st="9" end="9"/>
                                            </p:txEl>
                                          </p:spTgt>
                                        </p:tgtEl>
                                        <p:attrNameLst>
                                          <p:attrName>style.visibility</p:attrName>
                                        </p:attrNameLst>
                                      </p:cBhvr>
                                      <p:to>
                                        <p:strVal val="visible"/>
                                      </p:to>
                                    </p:set>
                                    <p:animEffect transition="in" filter="box(in)">
                                      <p:cBhvr>
                                        <p:cTn id="19" dur="500"/>
                                        <p:tgtEl>
                                          <p:spTgt spid="6349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smtClean="0"/>
              <a:t>Exercises </a:t>
            </a:r>
            <a:endParaRPr lang="zh-TW" altLang="en-US" dirty="0"/>
          </a:p>
        </p:txBody>
      </p:sp>
      <p:sp>
        <p:nvSpPr>
          <p:cNvPr id="3" name="內容版面配置區 2"/>
          <p:cNvSpPr>
            <a:spLocks noGrp="1"/>
          </p:cNvSpPr>
          <p:nvPr>
            <p:ph idx="1"/>
          </p:nvPr>
        </p:nvSpPr>
        <p:spPr/>
        <p:txBody>
          <a:bodyPr/>
          <a:lstStyle/>
          <a:p>
            <a:r>
              <a:rPr lang="en-US" altLang="zh-TW" dirty="0" smtClean="0">
                <a:latin typeface="Arial Unicode MS" pitchFamily="34" charset="-120"/>
                <a:ea typeface="Arial Unicode MS" pitchFamily="34" charset="-120"/>
                <a:cs typeface="Arial Unicode MS" pitchFamily="34" charset="-120"/>
              </a:rPr>
              <a:t>4-1</a:t>
            </a:r>
          </a:p>
          <a:p>
            <a:pPr lvl="1"/>
            <a:r>
              <a:rPr lang="en-US" altLang="zh-TW" dirty="0" smtClean="0">
                <a:latin typeface="Arial Unicode MS" pitchFamily="34" charset="-120"/>
                <a:ea typeface="Arial Unicode MS" pitchFamily="34" charset="-120"/>
                <a:cs typeface="Arial Unicode MS" pitchFamily="34" charset="-120"/>
              </a:rPr>
              <a:t>15, 16, 19, 21, 32, 35, 39, 44</a:t>
            </a:r>
          </a:p>
          <a:p>
            <a:endParaRPr lang="zh-TW" altLang="en-US" dirty="0"/>
          </a:p>
        </p:txBody>
      </p:sp>
      <p:sp>
        <p:nvSpPr>
          <p:cNvPr id="5" name="投影片編號版面配置區 4"/>
          <p:cNvSpPr>
            <a:spLocks noGrp="1"/>
          </p:cNvSpPr>
          <p:nvPr>
            <p:ph type="sldNum" sz="quarter" idx="12"/>
          </p:nvPr>
        </p:nvSpPr>
        <p:spPr/>
        <p:txBody>
          <a:bodyPr/>
          <a:lstStyle/>
          <a:p>
            <a:pPr>
              <a:defRPr/>
            </a:pPr>
            <a:fld id="{DCA8EF45-15EA-4FDD-A169-F3ACD1DA2A72}" type="slidenum">
              <a:rPr lang="en-US" altLang="zh-TW" smtClean="0"/>
              <a:pPr>
                <a:defRPr/>
              </a:pPr>
              <a:t>39</a:t>
            </a:fld>
            <a:endParaRPr lang="en-US" altLang="zh-TW"/>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57200" y="457200"/>
            <a:ext cx="8229600" cy="838200"/>
          </a:xfrm>
        </p:spPr>
        <p:txBody>
          <a:bodyPr/>
          <a:lstStyle/>
          <a:p>
            <a:pPr algn="ctr" eaLnBrk="1" hangingPunct="1"/>
            <a:r>
              <a:rPr lang="en-US" altLang="zh-TW" smtClean="0">
                <a:ea typeface="新細明體" charset="-120"/>
              </a:rPr>
              <a:t>Chapter 4 Objectives</a:t>
            </a:r>
          </a:p>
        </p:txBody>
      </p:sp>
      <p:sp>
        <p:nvSpPr>
          <p:cNvPr id="43012" name="Rectangle 4"/>
          <p:cNvSpPr>
            <a:spLocks noChangeArrowheads="1"/>
          </p:cNvSpPr>
          <p:nvPr/>
        </p:nvSpPr>
        <p:spPr bwMode="auto">
          <a:xfrm>
            <a:off x="457200" y="1600200"/>
            <a:ext cx="8077200" cy="4572000"/>
          </a:xfrm>
          <a:prstGeom prst="rect">
            <a:avLst/>
          </a:prstGeom>
          <a:noFill/>
          <a:ln w="9525">
            <a:noFill/>
            <a:miter lim="800000"/>
            <a:headEnd/>
            <a:tailEnd/>
          </a:ln>
        </p:spPr>
        <p:txBody>
          <a:bodyPr/>
          <a:lstStyle/>
          <a:p>
            <a:pPr marL="514350" indent="-514350" eaLnBrk="1" hangingPunct="1">
              <a:spcBef>
                <a:spcPct val="20000"/>
              </a:spcBef>
              <a:spcAft>
                <a:spcPts val="1200"/>
              </a:spcAft>
              <a:buClr>
                <a:schemeClr val="tx1"/>
              </a:buClr>
              <a:buFont typeface="Arial" charset="0"/>
              <a:buAutoNum type="arabicPeriod"/>
            </a:pPr>
            <a:r>
              <a:rPr lang="en-US" altLang="zh-TW" sz="2400" dirty="0"/>
              <a:t>Determine sample spaces and find the probability of an event, using classical probability or empirical probability.</a:t>
            </a:r>
          </a:p>
          <a:p>
            <a:pPr marL="514350" indent="-514350">
              <a:spcAft>
                <a:spcPts val="1200"/>
              </a:spcAft>
              <a:buFont typeface="Arial" charset="0"/>
              <a:buAutoNum type="arabicPeriod"/>
            </a:pPr>
            <a:r>
              <a:rPr lang="en-US" altLang="zh-TW" sz="2400" dirty="0"/>
              <a:t>Find the probability of compound events, using the addition rules.</a:t>
            </a:r>
          </a:p>
          <a:p>
            <a:pPr marL="514350" indent="-514350">
              <a:spcAft>
                <a:spcPts val="1200"/>
              </a:spcAft>
              <a:buFont typeface="Arial" charset="0"/>
              <a:buAutoNum type="arabicPeriod"/>
            </a:pPr>
            <a:r>
              <a:rPr lang="en-US" altLang="zh-TW" sz="2400" dirty="0"/>
              <a:t>Find the probability of compound events, using the multiplication rules.</a:t>
            </a:r>
          </a:p>
          <a:p>
            <a:pPr marL="514350" indent="-514350">
              <a:spcAft>
                <a:spcPts val="1200"/>
              </a:spcAft>
              <a:buFont typeface="Arial" charset="0"/>
              <a:buAutoNum type="arabicPeriod"/>
            </a:pPr>
            <a:r>
              <a:rPr lang="en-US" altLang="zh-TW" sz="2400" dirty="0"/>
              <a:t>Find the conditional probability of an event.</a:t>
            </a:r>
          </a:p>
        </p:txBody>
      </p:sp>
      <p:sp>
        <p:nvSpPr>
          <p:cNvPr id="5" name="投影片編號版面配置區 4"/>
          <p:cNvSpPr>
            <a:spLocks noGrp="1"/>
          </p:cNvSpPr>
          <p:nvPr>
            <p:ph type="sldNum" sz="quarter" idx="12"/>
          </p:nvPr>
        </p:nvSpPr>
        <p:spPr/>
        <p:txBody>
          <a:bodyPr/>
          <a:lstStyle/>
          <a:p>
            <a:pPr>
              <a:defRPr/>
            </a:pPr>
            <a:fld id="{88B61D60-FF5E-4D4D-93BE-9D1FEFD6AFCD}" type="slidenum">
              <a:rPr lang="en-US" altLang="zh-TW" smtClean="0"/>
              <a:pPr>
                <a:defRPr/>
              </a:pPr>
              <a:t>4</a:t>
            </a:fld>
            <a:endParaRPr lang="en-US" altLang="zh-TW"/>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pPr eaLnBrk="1" fontAlgn="auto" hangingPunct="1">
              <a:spcAft>
                <a:spcPts val="0"/>
              </a:spcAft>
              <a:defRPr/>
            </a:pPr>
            <a:r>
              <a:rPr lang="en-US" altLang="zh-TW" dirty="0" smtClean="0"/>
              <a:t>Section 4-2</a:t>
            </a:r>
            <a:endParaRPr lang="zh-TW" altLang="en-US" dirty="0"/>
          </a:p>
        </p:txBody>
      </p:sp>
      <p:sp>
        <p:nvSpPr>
          <p:cNvPr id="3" name="副標題 2"/>
          <p:cNvSpPr>
            <a:spLocks noGrp="1"/>
          </p:cNvSpPr>
          <p:nvPr>
            <p:ph type="subTitle" idx="1"/>
          </p:nvPr>
        </p:nvSpPr>
        <p:spPr>
          <a:xfrm>
            <a:off x="533400" y="3886200"/>
            <a:ext cx="7854950" cy="1447800"/>
          </a:xfrm>
        </p:spPr>
        <p:txBody>
          <a:bodyPr/>
          <a:lstStyle/>
          <a:p>
            <a:pPr marR="0" eaLnBrk="1" hangingPunct="1">
              <a:defRPr/>
            </a:pPr>
            <a:r>
              <a:rPr lang="en-US" altLang="zh-TW" smtClean="0">
                <a:effectLst>
                  <a:outerShdw blurRad="38100" dist="38100" dir="2700000" algn="tl">
                    <a:srgbClr val="FFFFFF"/>
                  </a:outerShdw>
                </a:effectLst>
              </a:rPr>
              <a:t>Addition Rules for Probability</a:t>
            </a:r>
            <a:endParaRPr lang="zh-TW" altLang="en-US" smtClean="0">
              <a:effectLst>
                <a:outerShdw blurRad="38100" dist="38100" dir="2700000" algn="tl">
                  <a:srgbClr val="FFFFFF"/>
                </a:outerShdw>
              </a:effectLst>
            </a:endParaRPr>
          </a:p>
        </p:txBody>
      </p:sp>
      <p:sp>
        <p:nvSpPr>
          <p:cNvPr id="5" name="投影片編號版面配置區 4"/>
          <p:cNvSpPr>
            <a:spLocks noGrp="1"/>
          </p:cNvSpPr>
          <p:nvPr>
            <p:ph type="sldNum" sz="quarter" idx="12"/>
          </p:nvPr>
        </p:nvSpPr>
        <p:spPr/>
        <p:txBody>
          <a:bodyPr/>
          <a:lstStyle/>
          <a:p>
            <a:pPr>
              <a:defRPr/>
            </a:pPr>
            <a:fld id="{D54B2400-77FF-43A0-BBC5-6B2C465455BD}" type="slidenum">
              <a:rPr lang="en-US" altLang="zh-TW" smtClean="0"/>
              <a:pPr>
                <a:defRPr/>
              </a:pPr>
              <a:t>40</a:t>
            </a:fld>
            <a:endParaRPr lang="en-US" altLang="zh-TW"/>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457200" y="609600"/>
            <a:ext cx="8305800" cy="685800"/>
          </a:xfrm>
        </p:spPr>
        <p:txBody>
          <a:bodyPr>
            <a:normAutofit fontScale="90000"/>
          </a:bodyPr>
          <a:lstStyle/>
          <a:p>
            <a:pPr eaLnBrk="1" fontAlgn="auto" hangingPunct="1">
              <a:spcAft>
                <a:spcPts val="0"/>
              </a:spcAft>
              <a:defRPr/>
            </a:pPr>
            <a:r>
              <a:rPr lang="en-US" altLang="zh-TW" sz="3200" dirty="0" smtClean="0">
                <a:effectLst>
                  <a:outerShdw blurRad="38100" dist="38100" dir="2700000" algn="tl">
                    <a:srgbClr val="000000">
                      <a:alpha val="43137"/>
                    </a:srgbClr>
                  </a:outerShdw>
                </a:effectLst>
                <a:ea typeface="新細明體" charset="-120"/>
              </a:rPr>
              <a:t>Definition: </a:t>
            </a:r>
            <a:r>
              <a:rPr lang="en-US" sz="3200" dirty="0" smtClean="0">
                <a:solidFill>
                  <a:srgbClr val="000099"/>
                </a:solidFill>
                <a:effectLst>
                  <a:outerShdw blurRad="38100" dist="38100" dir="2700000" algn="tl">
                    <a:srgbClr val="C0C0C0"/>
                  </a:outerShdw>
                </a:effectLst>
              </a:rPr>
              <a:t>mutually exclusive events</a:t>
            </a:r>
            <a:r>
              <a:rPr lang="en-US" sz="3200" dirty="0" smtClean="0"/>
              <a:t> </a:t>
            </a:r>
            <a:endParaRPr lang="en-US" altLang="zh-TW" sz="3200" dirty="0" smtClean="0">
              <a:effectLst>
                <a:outerShdw blurRad="38100" dist="38100" dir="2700000" algn="tl">
                  <a:srgbClr val="000000">
                    <a:alpha val="43137"/>
                  </a:srgbClr>
                </a:outerShdw>
              </a:effectLst>
              <a:ea typeface="新細明體" charset="-120"/>
            </a:endParaRPr>
          </a:p>
        </p:txBody>
      </p:sp>
      <p:sp>
        <p:nvSpPr>
          <p:cNvPr id="69635" name="Rectangle 3"/>
          <p:cNvSpPr>
            <a:spLocks noGrp="1" noChangeArrowheads="1"/>
          </p:cNvSpPr>
          <p:nvPr>
            <p:ph idx="1"/>
          </p:nvPr>
        </p:nvSpPr>
        <p:spPr>
          <a:xfrm>
            <a:off x="685800" y="1600200"/>
            <a:ext cx="7620000" cy="1295400"/>
          </a:xfrm>
          <a:solidFill>
            <a:schemeClr val="accent3">
              <a:lumMod val="40000"/>
              <a:lumOff val="60000"/>
              <a:alpha val="71000"/>
            </a:schemeClr>
          </a:solidFill>
        </p:spPr>
        <p:txBody>
          <a:bodyPr>
            <a:normAutofit/>
          </a:bodyPr>
          <a:lstStyle/>
          <a:p>
            <a:pPr marL="274320" indent="-274320" eaLnBrk="1" fontAlgn="auto" hangingPunct="1">
              <a:spcBef>
                <a:spcPct val="50000"/>
              </a:spcBef>
              <a:spcAft>
                <a:spcPts val="0"/>
              </a:spcAft>
              <a:buClr>
                <a:schemeClr val="accent3"/>
              </a:buClr>
              <a:buFont typeface="Wingdings 2"/>
              <a:buChar char=""/>
              <a:defRPr/>
            </a:pPr>
            <a:r>
              <a:rPr lang="en-US" dirty="0" smtClean="0"/>
              <a:t>Two events are </a:t>
            </a:r>
            <a:r>
              <a:rPr lang="en-US" b="1" dirty="0" smtClean="0">
                <a:solidFill>
                  <a:srgbClr val="000099"/>
                </a:solidFill>
                <a:effectLst>
                  <a:outerShdw blurRad="38100" dist="38100" dir="2700000" algn="tl">
                    <a:srgbClr val="C0C0C0"/>
                  </a:outerShdw>
                </a:effectLst>
              </a:rPr>
              <a:t>mutually exclusive events</a:t>
            </a:r>
            <a:r>
              <a:rPr lang="en-US" dirty="0" smtClean="0"/>
              <a:t> if they cannot occur at the same time (i.e., they have no outcomes in common)</a:t>
            </a:r>
          </a:p>
        </p:txBody>
      </p:sp>
      <p:pic>
        <p:nvPicPr>
          <p:cNvPr id="65541" name="Picture 21" descr="04_14"/>
          <p:cNvPicPr>
            <a:picLocks noChangeAspect="1" noChangeArrowheads="1"/>
          </p:cNvPicPr>
          <p:nvPr/>
        </p:nvPicPr>
        <p:blipFill>
          <a:blip r:embed="rId3" cstate="print"/>
          <a:srcRect r="63333" b="18266"/>
          <a:stretch>
            <a:fillRect/>
          </a:stretch>
        </p:blipFill>
        <p:spPr bwMode="auto">
          <a:xfrm>
            <a:off x="1485900" y="3505200"/>
            <a:ext cx="2362200" cy="2362200"/>
          </a:xfrm>
          <a:prstGeom prst="rect">
            <a:avLst/>
          </a:prstGeom>
          <a:noFill/>
          <a:ln w="9525">
            <a:noFill/>
            <a:miter lim="800000"/>
            <a:headEnd/>
            <a:tailEnd/>
          </a:ln>
        </p:spPr>
      </p:pic>
      <p:pic>
        <p:nvPicPr>
          <p:cNvPr id="65542" name="Picture 22" descr="04_15"/>
          <p:cNvPicPr>
            <a:picLocks noChangeAspect="1" noChangeArrowheads="1"/>
          </p:cNvPicPr>
          <p:nvPr/>
        </p:nvPicPr>
        <p:blipFill>
          <a:blip r:embed="rId4" cstate="print"/>
          <a:srcRect r="69933" b="16823"/>
          <a:stretch>
            <a:fillRect/>
          </a:stretch>
        </p:blipFill>
        <p:spPr bwMode="auto">
          <a:xfrm>
            <a:off x="4114800" y="3505200"/>
            <a:ext cx="2324100" cy="2362200"/>
          </a:xfrm>
          <a:prstGeom prst="rect">
            <a:avLst/>
          </a:prstGeom>
          <a:noFill/>
          <a:ln w="9525">
            <a:noFill/>
            <a:miter lim="800000"/>
            <a:headEnd/>
            <a:tailEnd/>
          </a:ln>
        </p:spPr>
      </p:pic>
      <p:sp>
        <p:nvSpPr>
          <p:cNvPr id="7" name="投影片編號版面配置區 6"/>
          <p:cNvSpPr>
            <a:spLocks noGrp="1"/>
          </p:cNvSpPr>
          <p:nvPr>
            <p:ph type="sldNum" sz="quarter" idx="12"/>
          </p:nvPr>
        </p:nvSpPr>
        <p:spPr/>
        <p:txBody>
          <a:bodyPr/>
          <a:lstStyle/>
          <a:p>
            <a:pPr>
              <a:defRPr/>
            </a:pPr>
            <a:fld id="{2A4DE972-0AB7-4ACA-99FB-2C1AF066688C}" type="slidenum">
              <a:rPr lang="en-US" altLang="zh-TW" smtClean="0"/>
              <a:pPr>
                <a:defRPr/>
              </a:pPr>
              <a:t>41</a:t>
            </a:fld>
            <a:endParaRPr lang="en-US" altLang="zh-TW"/>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4"/>
          <p:cNvSpPr>
            <a:spLocks noGrp="1"/>
          </p:cNvSpPr>
          <p:nvPr>
            <p:ph type="sldNum" sz="quarter" idx="12"/>
          </p:nvPr>
        </p:nvSpPr>
        <p:spPr>
          <a:xfrm>
            <a:off x="5562600" y="6356350"/>
            <a:ext cx="3352800" cy="365125"/>
          </a:xfrm>
        </p:spPr>
        <p:txBody>
          <a:bodyPr/>
          <a:lstStyle/>
          <a:p>
            <a:pPr>
              <a:defRPr/>
            </a:pPr>
            <a:fld id="{4A0725FA-6A4A-4A6E-95C1-69E7D11A731B}" type="slidenum">
              <a:rPr lang="zh-TW" altLang="en-US" smtClean="0"/>
              <a:pPr>
                <a:defRPr/>
              </a:pPr>
              <a:t>42</a:t>
            </a:fld>
            <a:endParaRPr lang="en-US" altLang="zh-TW" smtClean="0"/>
          </a:p>
        </p:txBody>
      </p:sp>
      <p:sp>
        <p:nvSpPr>
          <p:cNvPr id="8" name="標題 7"/>
          <p:cNvSpPr>
            <a:spLocks noGrp="1"/>
          </p:cNvSpPr>
          <p:nvPr>
            <p:ph type="title"/>
          </p:nvPr>
        </p:nvSpPr>
        <p:spPr/>
        <p:txBody>
          <a:bodyPr/>
          <a:lstStyle/>
          <a:p>
            <a:pPr eaLnBrk="1" hangingPunct="1">
              <a:defRPr/>
            </a:pPr>
            <a:r>
              <a:rPr lang="en-US" altLang="zh-TW" dirty="0" smtClean="0">
                <a:effectLst>
                  <a:outerShdw blurRad="38100" dist="38100" dir="2700000" algn="tl">
                    <a:srgbClr val="000000">
                      <a:alpha val="43137"/>
                    </a:srgbClr>
                  </a:outerShdw>
                </a:effectLst>
                <a:ea typeface="新細明體" charset="-120"/>
              </a:rPr>
              <a:t>Addition Rules</a:t>
            </a:r>
            <a:endParaRPr lang="zh-TW" altLang="en-US" dirty="0"/>
          </a:p>
        </p:txBody>
      </p:sp>
      <p:graphicFrame>
        <p:nvGraphicFramePr>
          <p:cNvPr id="10242" name="Object 4"/>
          <p:cNvGraphicFramePr>
            <a:graphicFrameLocks noChangeAspect="1"/>
          </p:cNvGraphicFramePr>
          <p:nvPr/>
        </p:nvGraphicFramePr>
        <p:xfrm>
          <a:off x="685800" y="1905000"/>
          <a:ext cx="7772400" cy="1876425"/>
        </p:xfrm>
        <a:graphic>
          <a:graphicData uri="http://schemas.openxmlformats.org/presentationml/2006/ole">
            <mc:AlternateContent xmlns:mc="http://schemas.openxmlformats.org/markup-compatibility/2006">
              <mc:Choice xmlns:v="urn:schemas-microsoft-com:vml" Requires="v">
                <p:oleObj spid="_x0000_s10246" name="Equation" r:id="rId4" imgW="3263760" imgH="787320" progId="">
                  <p:embed/>
                </p:oleObj>
              </mc:Choice>
              <mc:Fallback>
                <p:oleObj name="Equation" r:id="rId4" imgW="3263760" imgH="787320"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905000"/>
                        <a:ext cx="7772400" cy="1876425"/>
                      </a:xfrm>
                      <a:prstGeom prst="rect">
                        <a:avLst/>
                      </a:prstGeom>
                      <a:solidFill>
                        <a:srgbClr val="99CCFF"/>
                      </a:solidFill>
                      <a:ln w="9525">
                        <a:solidFill>
                          <a:schemeClr val="tx1"/>
                        </a:solidFill>
                        <a:miter lim="800000"/>
                        <a:headEnd/>
                        <a:tailEnd/>
                      </a:ln>
                    </p:spPr>
                  </p:pic>
                </p:oleObj>
              </mc:Fallback>
            </mc:AlternateContent>
          </a:graphicData>
        </a:graphic>
      </p:graphicFrame>
      <p:pic>
        <p:nvPicPr>
          <p:cNvPr id="10245" name="Picture 5" descr="04_14"/>
          <p:cNvPicPr>
            <a:picLocks noChangeAspect="1" noChangeArrowheads="1"/>
          </p:cNvPicPr>
          <p:nvPr/>
        </p:nvPicPr>
        <p:blipFill>
          <a:blip r:embed="rId6" cstate="print"/>
          <a:srcRect/>
          <a:stretch>
            <a:fillRect/>
          </a:stretch>
        </p:blipFill>
        <p:spPr bwMode="auto">
          <a:xfrm>
            <a:off x="2133600" y="4191000"/>
            <a:ext cx="5029200" cy="22558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381000" y="838200"/>
            <a:ext cx="8382000" cy="685800"/>
          </a:xfrm>
        </p:spPr>
        <p:txBody>
          <a:bodyPr/>
          <a:lstStyle/>
          <a:p>
            <a:pPr eaLnBrk="1" hangingPunct="1"/>
            <a:r>
              <a:rPr lang="en-US" sz="2800" dirty="0" smtClean="0"/>
              <a:t>Example 4-15: </a:t>
            </a:r>
            <a:br>
              <a:rPr lang="en-US" sz="2800" dirty="0" smtClean="0"/>
            </a:br>
            <a:r>
              <a:rPr lang="en-US" sz="2800" dirty="0" smtClean="0"/>
              <a:t>Determining </a:t>
            </a:r>
            <a:r>
              <a:rPr lang="en-US" sz="2800" dirty="0"/>
              <a:t>Mutually Exclusive Events</a:t>
            </a:r>
            <a:endParaRPr lang="en-US" sz="2800" dirty="0" smtClean="0"/>
          </a:p>
        </p:txBody>
      </p:sp>
      <p:sp>
        <p:nvSpPr>
          <p:cNvPr id="11267" name="Rectangle 3"/>
          <p:cNvSpPr>
            <a:spLocks noGrp="1" noChangeArrowheads="1"/>
          </p:cNvSpPr>
          <p:nvPr>
            <p:ph type="body" idx="1"/>
          </p:nvPr>
        </p:nvSpPr>
        <p:spPr>
          <a:xfrm>
            <a:off x="609600" y="1524000"/>
            <a:ext cx="8229600" cy="4267200"/>
          </a:xfrm>
        </p:spPr>
        <p:txBody>
          <a:bodyPr/>
          <a:lstStyle/>
          <a:p>
            <a:pPr marL="0" indent="0" eaLnBrk="1" hangingPunct="1">
              <a:buFont typeface="Wingdings" pitchFamily="2" charset="2"/>
              <a:buNone/>
              <a:defRPr/>
            </a:pPr>
            <a:r>
              <a:rPr lang="en-US" sz="2800" dirty="0" smtClean="0">
                <a:latin typeface="Times New Roman" pitchFamily="18" charset="0"/>
                <a:cs typeface="Times New Roman" pitchFamily="18" charset="0"/>
              </a:rPr>
              <a:t>Determine which events are mutually exclusive. Explain your answer.</a:t>
            </a:r>
          </a:p>
          <a:p>
            <a:pPr marL="0" indent="0" eaLnBrk="1" hangingPunct="1">
              <a:buNone/>
              <a:defRPr/>
            </a:pPr>
            <a:r>
              <a:rPr lang="en-US" sz="2400" i="1" dirty="0" smtClean="0">
                <a:latin typeface="Times New Roman" pitchFamily="18" charset="0"/>
                <a:cs typeface="Times New Roman" pitchFamily="18" charset="0"/>
              </a:rPr>
              <a:t>a. </a:t>
            </a:r>
            <a:r>
              <a:rPr lang="en-US" sz="2400" i="1" dirty="0">
                <a:latin typeface="Times New Roman" pitchFamily="18" charset="0"/>
                <a:cs typeface="Times New Roman" pitchFamily="18" charset="0"/>
              </a:rPr>
              <a:t>Randomly selecting a female student</a:t>
            </a:r>
          </a:p>
          <a:p>
            <a:pPr marL="0" indent="0" eaLnBrk="1" hangingPunct="1">
              <a:buNone/>
              <a:defRPr/>
            </a:pPr>
            <a:r>
              <a:rPr lang="en-US" sz="2400" i="1" dirty="0" smtClean="0">
                <a:latin typeface="Times New Roman" pitchFamily="18" charset="0"/>
                <a:cs typeface="Times New Roman" pitchFamily="18" charset="0"/>
              </a:rPr>
              <a:t>    Randomly </a:t>
            </a:r>
            <a:r>
              <a:rPr lang="en-US" sz="2400" i="1" dirty="0">
                <a:latin typeface="Times New Roman" pitchFamily="18" charset="0"/>
                <a:cs typeface="Times New Roman" pitchFamily="18" charset="0"/>
              </a:rPr>
              <a:t>selecting a student who is a </a:t>
            </a:r>
            <a:r>
              <a:rPr lang="en-US" sz="2400" i="1" dirty="0" smtClean="0">
                <a:latin typeface="Times New Roman" pitchFamily="18" charset="0"/>
                <a:cs typeface="Times New Roman" pitchFamily="18" charset="0"/>
              </a:rPr>
              <a:t>junior</a:t>
            </a:r>
            <a:endParaRPr lang="en-US" sz="2400" dirty="0" smtClean="0">
              <a:latin typeface="Times New Roman" pitchFamily="18" charset="0"/>
              <a:cs typeface="Times New Roman" pitchFamily="18" charset="0"/>
            </a:endParaRPr>
          </a:p>
          <a:p>
            <a:pPr marL="0" indent="0" eaLnBrk="1" hangingPunct="1">
              <a:buNone/>
              <a:defRPr/>
            </a:pPr>
            <a:r>
              <a:rPr lang="en-US" altLang="zh-TW" i="1" dirty="0" smtClean="0">
                <a:latin typeface="Times New Roman" pitchFamily="18" charset="0"/>
                <a:cs typeface="Times New Roman" pitchFamily="18" charset="0"/>
              </a:rPr>
              <a:t>b. Randomly selecting a person with type A blood</a:t>
            </a:r>
          </a:p>
          <a:p>
            <a:pPr marL="400050" lvl="1" indent="0" eaLnBrk="1" hangingPunct="1">
              <a:buNone/>
              <a:defRPr/>
            </a:pPr>
            <a:r>
              <a:rPr lang="en-US" altLang="zh-TW" i="1" dirty="0" smtClean="0">
                <a:latin typeface="Times New Roman" pitchFamily="18" charset="0"/>
                <a:cs typeface="Times New Roman" pitchFamily="18" charset="0"/>
              </a:rPr>
              <a:t>Randomly selecting a person with type O blood</a:t>
            </a:r>
          </a:p>
          <a:p>
            <a:pPr marL="400050" lvl="1" indent="-400050" eaLnBrk="1" hangingPunct="1">
              <a:buNone/>
              <a:defRPr/>
            </a:pPr>
            <a:r>
              <a:rPr lang="en-US" altLang="zh-TW" i="1" dirty="0" smtClean="0">
                <a:latin typeface="Times New Roman" pitchFamily="18" charset="0"/>
                <a:cs typeface="Times New Roman" pitchFamily="18" charset="0"/>
              </a:rPr>
              <a:t>c. Rolling a die and getting an odd number</a:t>
            </a:r>
          </a:p>
          <a:p>
            <a:pPr marL="400050" lvl="1" indent="0" eaLnBrk="1" hangingPunct="1">
              <a:buNone/>
              <a:defRPr/>
            </a:pPr>
            <a:r>
              <a:rPr lang="en-US" altLang="zh-TW" i="1" dirty="0" smtClean="0">
                <a:latin typeface="Times New Roman" pitchFamily="18" charset="0"/>
                <a:cs typeface="Times New Roman" pitchFamily="18" charset="0"/>
              </a:rPr>
              <a:t>Rolling a die and getting a number less than 3</a:t>
            </a:r>
          </a:p>
          <a:p>
            <a:pPr marL="400050" lvl="1" indent="-400050" eaLnBrk="1" hangingPunct="1">
              <a:buNone/>
              <a:defRPr/>
            </a:pPr>
            <a:r>
              <a:rPr lang="en-US" altLang="zh-TW" i="1" dirty="0" smtClean="0">
                <a:latin typeface="Times New Roman" pitchFamily="18" charset="0"/>
                <a:cs typeface="Times New Roman" pitchFamily="18" charset="0"/>
              </a:rPr>
              <a:t>d. Randomly selecting a person who is under 21 years of age</a:t>
            </a:r>
          </a:p>
          <a:p>
            <a:pPr marL="400050" lvl="1" indent="0" eaLnBrk="1" hangingPunct="1">
              <a:buNone/>
              <a:defRPr/>
            </a:pPr>
            <a:r>
              <a:rPr lang="en-US" altLang="zh-TW" i="1" dirty="0" smtClean="0">
                <a:latin typeface="Times New Roman" pitchFamily="18" charset="0"/>
                <a:cs typeface="Times New Roman" pitchFamily="18" charset="0"/>
              </a:rPr>
              <a:t>Randomly selecting a person who is over 30 years of age</a:t>
            </a:r>
          </a:p>
        </p:txBody>
      </p:sp>
      <p:sp>
        <p:nvSpPr>
          <p:cNvPr id="6" name="Slide Number Placeholder 4"/>
          <p:cNvSpPr>
            <a:spLocks noGrp="1"/>
          </p:cNvSpPr>
          <p:nvPr>
            <p:ph type="sldNum" sz="quarter" idx="4294967295"/>
          </p:nvPr>
        </p:nvSpPr>
        <p:spPr>
          <a:xfrm>
            <a:off x="6553200" y="64008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19AFF4B-1993-42E6-9AF9-9AEAF698A461}" type="slidenum">
              <a:rPr lang="en-US" smtClean="0">
                <a:solidFill>
                  <a:srgbClr val="000000"/>
                </a:solidFill>
                <a:latin typeface="Arial Black" pitchFamily="34" charset="0"/>
              </a:rPr>
              <a:pPr/>
              <a:t>43</a:t>
            </a:fld>
            <a:endParaRPr lang="en-US" dirty="0" smtClean="0">
              <a:solidFill>
                <a:srgbClr val="000000"/>
              </a:solidFill>
              <a:latin typeface="Arial Black" pitchFamily="34" charset="0"/>
            </a:endParaRPr>
          </a:p>
        </p:txBody>
      </p:sp>
    </p:spTree>
    <p:extLst>
      <p:ext uri="{BB962C8B-B14F-4D97-AF65-F5344CB8AC3E}">
        <p14:creationId xmlns:p14="http://schemas.microsoft.com/office/powerpoint/2010/main" val="8881694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381000" y="838200"/>
            <a:ext cx="8382000" cy="685800"/>
          </a:xfrm>
        </p:spPr>
        <p:txBody>
          <a:bodyPr/>
          <a:lstStyle/>
          <a:p>
            <a:pPr eaLnBrk="1" hangingPunct="1"/>
            <a:r>
              <a:rPr lang="en-US" sz="2800" dirty="0" smtClean="0"/>
              <a:t>Example 4-15: </a:t>
            </a:r>
            <a:br>
              <a:rPr lang="en-US" sz="2800" dirty="0" smtClean="0"/>
            </a:br>
            <a:r>
              <a:rPr lang="en-US" sz="2800" dirty="0" smtClean="0"/>
              <a:t>Determining </a:t>
            </a:r>
            <a:r>
              <a:rPr lang="en-US" sz="2800" dirty="0"/>
              <a:t>Mutually Exclusive Events</a:t>
            </a:r>
            <a:endParaRPr lang="en-US" sz="2800" dirty="0" smtClean="0"/>
          </a:p>
        </p:txBody>
      </p:sp>
      <p:sp>
        <p:nvSpPr>
          <p:cNvPr id="11267" name="Rectangle 3"/>
          <p:cNvSpPr>
            <a:spLocks noGrp="1" noChangeArrowheads="1"/>
          </p:cNvSpPr>
          <p:nvPr>
            <p:ph type="body" idx="1"/>
          </p:nvPr>
        </p:nvSpPr>
        <p:spPr>
          <a:xfrm>
            <a:off x="609600" y="1524000"/>
            <a:ext cx="8229600" cy="4267200"/>
          </a:xfrm>
        </p:spPr>
        <p:txBody>
          <a:bodyPr/>
          <a:lstStyle/>
          <a:p>
            <a:pPr marL="0" indent="0" eaLnBrk="1" hangingPunct="1">
              <a:buFont typeface="Wingdings" pitchFamily="2" charset="2"/>
              <a:buNone/>
              <a:defRPr/>
            </a:pPr>
            <a:r>
              <a:rPr lang="en-US" sz="2800" dirty="0" smtClean="0"/>
              <a:t>Determine which events are mutually exclusive. Explain your answer.</a:t>
            </a:r>
          </a:p>
          <a:p>
            <a:pPr marL="0" indent="0" eaLnBrk="1" hangingPunct="1">
              <a:buNone/>
              <a:defRPr/>
            </a:pPr>
            <a:r>
              <a:rPr lang="en-US" sz="2400" i="1" dirty="0" smtClean="0"/>
              <a:t>a. </a:t>
            </a:r>
            <a:r>
              <a:rPr lang="en-US" sz="2400" i="1" dirty="0"/>
              <a:t>Randomly selecting a female student</a:t>
            </a:r>
          </a:p>
          <a:p>
            <a:pPr marL="0" indent="0" eaLnBrk="1" hangingPunct="1">
              <a:buNone/>
              <a:defRPr/>
            </a:pPr>
            <a:r>
              <a:rPr lang="en-US" sz="2400" i="1" dirty="0" smtClean="0"/>
              <a:t>    Randomly </a:t>
            </a:r>
            <a:r>
              <a:rPr lang="en-US" sz="2400" i="1" dirty="0"/>
              <a:t>selecting a student who is a </a:t>
            </a:r>
            <a:r>
              <a:rPr lang="en-US" sz="2400" i="1" dirty="0" smtClean="0"/>
              <a:t>junior</a:t>
            </a:r>
            <a:endParaRPr lang="en-US" sz="2400" dirty="0" smtClean="0"/>
          </a:p>
          <a:p>
            <a:pPr marL="0" indent="0" eaLnBrk="1" hangingPunct="1">
              <a:buFont typeface="Wingdings" pitchFamily="2" charset="2"/>
              <a:buNone/>
              <a:defRPr/>
            </a:pPr>
            <a:endParaRPr lang="en-US" sz="2800" dirty="0"/>
          </a:p>
          <a:p>
            <a:pPr marL="0" indent="0" eaLnBrk="1" hangingPunct="1">
              <a:buNone/>
              <a:defRPr/>
            </a:pPr>
            <a:r>
              <a:rPr lang="en-US" sz="2800" dirty="0"/>
              <a:t>These events are not mutually exclusive since a student can be </a:t>
            </a:r>
            <a:r>
              <a:rPr lang="en-US" sz="2800" dirty="0" smtClean="0"/>
              <a:t>both female </a:t>
            </a:r>
            <a:r>
              <a:rPr lang="en-US" sz="2800" dirty="0"/>
              <a:t>and </a:t>
            </a:r>
            <a:r>
              <a:rPr lang="en-US" sz="2800" dirty="0" smtClean="0"/>
              <a:t>a junior</a:t>
            </a:r>
            <a:r>
              <a:rPr lang="en-US" sz="2800" dirty="0"/>
              <a:t>.</a:t>
            </a:r>
            <a:endParaRPr lang="en-US" sz="2800" dirty="0" smtClean="0"/>
          </a:p>
        </p:txBody>
      </p:sp>
      <p:sp>
        <p:nvSpPr>
          <p:cNvPr id="6" name="Slide Number Placeholder 4"/>
          <p:cNvSpPr>
            <a:spLocks noGrp="1"/>
          </p:cNvSpPr>
          <p:nvPr>
            <p:ph type="sldNum" sz="quarter" idx="4294967295"/>
          </p:nvPr>
        </p:nvSpPr>
        <p:spPr>
          <a:xfrm>
            <a:off x="6553200" y="64008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19AFF4B-1993-42E6-9AF9-9AEAF698A461}" type="slidenum">
              <a:rPr lang="en-US" smtClean="0">
                <a:solidFill>
                  <a:srgbClr val="000000"/>
                </a:solidFill>
                <a:latin typeface="Arial Black" pitchFamily="34" charset="0"/>
              </a:rPr>
              <a:pPr/>
              <a:t>44</a:t>
            </a:fld>
            <a:endParaRPr lang="en-US" dirty="0" smtClean="0">
              <a:solidFill>
                <a:srgbClr val="000000"/>
              </a:solidFill>
              <a:latin typeface="Arial Black" pitchFamily="34" charset="0"/>
            </a:endParaRPr>
          </a:p>
        </p:txBody>
      </p:sp>
    </p:spTree>
    <p:extLst>
      <p:ext uri="{BB962C8B-B14F-4D97-AF65-F5344CB8AC3E}">
        <p14:creationId xmlns:p14="http://schemas.microsoft.com/office/powerpoint/2010/main" val="8881694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609600" y="1905000"/>
            <a:ext cx="8229600" cy="4267200"/>
          </a:xfrm>
        </p:spPr>
        <p:txBody>
          <a:bodyPr/>
          <a:lstStyle/>
          <a:p>
            <a:pPr marL="0" indent="0" eaLnBrk="1" hangingPunct="1">
              <a:buFont typeface="Wingdings" pitchFamily="2" charset="2"/>
              <a:buNone/>
              <a:defRPr/>
            </a:pPr>
            <a:r>
              <a:rPr lang="en-US" sz="2800" dirty="0" smtClean="0"/>
              <a:t>Determine which events are mutually exclusive.</a:t>
            </a:r>
          </a:p>
          <a:p>
            <a:pPr marL="400050" lvl="1" indent="0" eaLnBrk="1" hangingPunct="1">
              <a:buNone/>
              <a:defRPr/>
            </a:pPr>
            <a:endParaRPr lang="en-US" sz="2400" i="1" dirty="0" smtClean="0"/>
          </a:p>
          <a:p>
            <a:pPr marL="400050" lvl="1" indent="0" eaLnBrk="1" hangingPunct="1">
              <a:buNone/>
              <a:defRPr/>
            </a:pPr>
            <a:r>
              <a:rPr lang="en-US" sz="2400" i="1" dirty="0" smtClean="0"/>
              <a:t>b. Randomly selecting a person with type A blood</a:t>
            </a:r>
          </a:p>
          <a:p>
            <a:pPr marL="400050" lvl="1" indent="0" eaLnBrk="1" hangingPunct="1">
              <a:buNone/>
              <a:defRPr/>
            </a:pPr>
            <a:r>
              <a:rPr lang="en-US" sz="2400" i="1" dirty="0" smtClean="0"/>
              <a:t>Randomly selecting a person with type O blood</a:t>
            </a:r>
          </a:p>
          <a:p>
            <a:pPr marL="400050" lvl="1" indent="0" eaLnBrk="1" hangingPunct="1">
              <a:buNone/>
              <a:defRPr/>
            </a:pPr>
            <a:endParaRPr lang="en-US" sz="2400" dirty="0" smtClean="0">
              <a:ea typeface="+mn-ea"/>
              <a:cs typeface="+mn-cs"/>
            </a:endParaRPr>
          </a:p>
          <a:p>
            <a:pPr marL="400050" lvl="1" indent="0" eaLnBrk="1" hangingPunct="1">
              <a:buNone/>
              <a:defRPr/>
            </a:pPr>
            <a:r>
              <a:rPr lang="en-US" sz="2800" dirty="0" smtClean="0">
                <a:ea typeface="+mn-ea"/>
                <a:cs typeface="+mn-cs"/>
              </a:rPr>
              <a:t>These </a:t>
            </a:r>
            <a:r>
              <a:rPr lang="en-US" sz="2800" dirty="0">
                <a:ea typeface="+mn-ea"/>
                <a:cs typeface="+mn-cs"/>
              </a:rPr>
              <a:t>events are mutually exclusive since a person cannot have type A blood </a:t>
            </a:r>
            <a:r>
              <a:rPr lang="en-US" sz="2800" dirty="0" smtClean="0">
                <a:ea typeface="+mn-ea"/>
                <a:cs typeface="+mn-cs"/>
              </a:rPr>
              <a:t>and type </a:t>
            </a:r>
            <a:r>
              <a:rPr lang="en-US" sz="2800" dirty="0">
                <a:ea typeface="+mn-ea"/>
                <a:cs typeface="+mn-cs"/>
              </a:rPr>
              <a:t>O blood at the same time.</a:t>
            </a:r>
          </a:p>
          <a:p>
            <a:pPr marL="0" indent="0" eaLnBrk="1" hangingPunct="1">
              <a:buFont typeface="Wingdings" pitchFamily="2" charset="2"/>
              <a:buNone/>
              <a:defRPr/>
            </a:pPr>
            <a:endParaRPr lang="en-US" sz="2800" dirty="0" smtClean="0"/>
          </a:p>
          <a:p>
            <a:pPr marL="0" indent="0" eaLnBrk="1" hangingPunct="1">
              <a:buFont typeface="Wingdings" pitchFamily="2" charset="2"/>
              <a:buNone/>
              <a:defRPr/>
            </a:pPr>
            <a:endParaRPr lang="en-US" sz="2800" dirty="0" smtClean="0"/>
          </a:p>
        </p:txBody>
      </p:sp>
      <p:sp>
        <p:nvSpPr>
          <p:cNvPr id="6" name="Slide Number Placeholder 4"/>
          <p:cNvSpPr>
            <a:spLocks noGrp="1"/>
          </p:cNvSpPr>
          <p:nvPr>
            <p:ph type="sldNum" sz="quarter" idx="4294967295"/>
          </p:nvPr>
        </p:nvSpPr>
        <p:spPr>
          <a:xfrm>
            <a:off x="6553200" y="64008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19AFF4B-1993-42E6-9AF9-9AEAF698A461}" type="slidenum">
              <a:rPr lang="en-US" smtClean="0">
                <a:solidFill>
                  <a:srgbClr val="000000"/>
                </a:solidFill>
                <a:latin typeface="Arial Black" pitchFamily="34" charset="0"/>
              </a:rPr>
              <a:pPr/>
              <a:t>45</a:t>
            </a:fld>
            <a:endParaRPr lang="en-US" dirty="0" smtClean="0">
              <a:solidFill>
                <a:srgbClr val="000000"/>
              </a:solidFill>
              <a:latin typeface="Arial Black" pitchFamily="34" charset="0"/>
            </a:endParaRPr>
          </a:p>
        </p:txBody>
      </p:sp>
      <p:sp>
        <p:nvSpPr>
          <p:cNvPr id="9" name="Rectangle 2"/>
          <p:cNvSpPr>
            <a:spLocks noGrp="1" noChangeArrowheads="1"/>
          </p:cNvSpPr>
          <p:nvPr>
            <p:ph type="title"/>
          </p:nvPr>
        </p:nvSpPr>
        <p:spPr>
          <a:xfrm>
            <a:off x="381000" y="838200"/>
            <a:ext cx="8382000" cy="685800"/>
          </a:xfrm>
        </p:spPr>
        <p:txBody>
          <a:bodyPr/>
          <a:lstStyle/>
          <a:p>
            <a:pPr eaLnBrk="1" hangingPunct="1"/>
            <a:r>
              <a:rPr lang="en-US" sz="2800" dirty="0" smtClean="0"/>
              <a:t>Example 4-15: </a:t>
            </a:r>
            <a:br>
              <a:rPr lang="en-US" sz="2800" dirty="0" smtClean="0"/>
            </a:br>
            <a:r>
              <a:rPr lang="en-US" sz="2800" dirty="0" smtClean="0"/>
              <a:t>Determining </a:t>
            </a:r>
            <a:r>
              <a:rPr lang="en-US" sz="2800" dirty="0"/>
              <a:t>Mutually Exclusive Events</a:t>
            </a:r>
            <a:endParaRPr lang="en-US" sz="2800" dirty="0" smtClean="0"/>
          </a:p>
        </p:txBody>
      </p:sp>
    </p:spTree>
    <p:extLst>
      <p:ext uri="{BB962C8B-B14F-4D97-AF65-F5344CB8AC3E}">
        <p14:creationId xmlns:p14="http://schemas.microsoft.com/office/powerpoint/2010/main" val="10068071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609600" y="1981200"/>
            <a:ext cx="8229600" cy="3733800"/>
          </a:xfrm>
        </p:spPr>
        <p:txBody>
          <a:bodyPr/>
          <a:lstStyle/>
          <a:p>
            <a:pPr marL="0" indent="0" eaLnBrk="1" hangingPunct="1">
              <a:buFont typeface="Wingdings" pitchFamily="2" charset="2"/>
              <a:buNone/>
              <a:defRPr/>
            </a:pPr>
            <a:r>
              <a:rPr lang="en-US" sz="2800" dirty="0" smtClean="0">
                <a:latin typeface="Times New Roman" pitchFamily="18" charset="0"/>
                <a:cs typeface="Times New Roman" pitchFamily="18" charset="0"/>
              </a:rPr>
              <a:t>Determine which events are mutually exclusive.</a:t>
            </a:r>
          </a:p>
          <a:p>
            <a:pPr marL="400050" lvl="1" indent="0" eaLnBrk="1" hangingPunct="1">
              <a:buNone/>
              <a:defRPr/>
            </a:pPr>
            <a:r>
              <a:rPr lang="en-US" sz="2400" i="1" dirty="0">
                <a:latin typeface="Times New Roman" pitchFamily="18" charset="0"/>
                <a:cs typeface="Times New Roman" pitchFamily="18" charset="0"/>
              </a:rPr>
              <a:t>c. Rolling a die and getting an odd number</a:t>
            </a:r>
          </a:p>
          <a:p>
            <a:pPr marL="400050" lvl="1" indent="0" eaLnBrk="1" hangingPunct="1">
              <a:buNone/>
              <a:defRPr/>
            </a:pPr>
            <a:r>
              <a:rPr lang="en-US" sz="2400" i="1" dirty="0">
                <a:latin typeface="Times New Roman" pitchFamily="18" charset="0"/>
                <a:cs typeface="Times New Roman" pitchFamily="18" charset="0"/>
              </a:rPr>
              <a:t>Rolling a die and getting a number less than </a:t>
            </a:r>
            <a:r>
              <a:rPr lang="en-US" sz="2400" i="1" dirty="0" smtClean="0">
                <a:latin typeface="Times New Roman" pitchFamily="18" charset="0"/>
                <a:cs typeface="Times New Roman" pitchFamily="18" charset="0"/>
              </a:rPr>
              <a:t>3</a:t>
            </a:r>
          </a:p>
          <a:p>
            <a:pPr marL="400050" lvl="1" indent="0" eaLnBrk="1" hangingPunct="1">
              <a:buNone/>
              <a:defRPr/>
            </a:pPr>
            <a:endParaRPr lang="en-US" sz="2400" dirty="0" smtClean="0">
              <a:solidFill>
                <a:schemeClr val="bg2">
                  <a:lumMod val="60000"/>
                  <a:lumOff val="40000"/>
                </a:schemeClr>
              </a:solidFill>
              <a:latin typeface="Times New Roman" pitchFamily="18" charset="0"/>
              <a:cs typeface="Times New Roman" pitchFamily="18" charset="0"/>
            </a:endParaRPr>
          </a:p>
          <a:p>
            <a:pPr marL="400050" lvl="1" indent="0" eaLnBrk="1" hangingPunct="1">
              <a:buNone/>
              <a:defRPr/>
            </a:pPr>
            <a:endParaRPr lang="en-US" sz="2800" dirty="0" smtClean="0">
              <a:latin typeface="Times New Roman" pitchFamily="18" charset="0"/>
              <a:cs typeface="Times New Roman" pitchFamily="18" charset="0"/>
            </a:endParaRPr>
          </a:p>
          <a:p>
            <a:pPr marL="400050" lvl="1" indent="0" eaLnBrk="1" hangingPunct="1">
              <a:buNone/>
              <a:defRPr/>
            </a:pPr>
            <a:r>
              <a:rPr lang="en-US" sz="2800" dirty="0" smtClean="0">
                <a:latin typeface="Times New Roman" pitchFamily="18" charset="0"/>
                <a:cs typeface="Times New Roman" pitchFamily="18" charset="0"/>
              </a:rPr>
              <a:t>These </a:t>
            </a:r>
            <a:r>
              <a:rPr lang="en-US" sz="2800" dirty="0">
                <a:latin typeface="Times New Roman" pitchFamily="18" charset="0"/>
                <a:cs typeface="Times New Roman" pitchFamily="18" charset="0"/>
              </a:rPr>
              <a:t>events are not mutually exclusive since the number 1 is both an </a:t>
            </a:r>
            <a:r>
              <a:rPr lang="en-US" sz="2800" dirty="0" smtClean="0">
                <a:latin typeface="Times New Roman" pitchFamily="18" charset="0"/>
                <a:cs typeface="Times New Roman" pitchFamily="18" charset="0"/>
              </a:rPr>
              <a:t>odd number </a:t>
            </a:r>
            <a:r>
              <a:rPr lang="en-US" sz="2800" dirty="0">
                <a:latin typeface="Times New Roman" pitchFamily="18" charset="0"/>
                <a:cs typeface="Times New Roman" pitchFamily="18" charset="0"/>
              </a:rPr>
              <a:t>and a number less than 3.</a:t>
            </a:r>
            <a:endParaRPr lang="en-US" sz="2800" dirty="0" smtClean="0">
              <a:latin typeface="Times New Roman" pitchFamily="18" charset="0"/>
              <a:cs typeface="Times New Roman" pitchFamily="18" charset="0"/>
            </a:endParaRPr>
          </a:p>
          <a:p>
            <a:pPr marL="0" indent="0" eaLnBrk="1" hangingPunct="1">
              <a:buFont typeface="Wingdings" pitchFamily="2" charset="2"/>
              <a:buNone/>
              <a:defRPr/>
            </a:pPr>
            <a:endParaRPr lang="en-US" sz="2800" dirty="0" smtClean="0">
              <a:latin typeface="Times New Roman" pitchFamily="18" charset="0"/>
              <a:cs typeface="Times New Roman" pitchFamily="18" charset="0"/>
            </a:endParaRPr>
          </a:p>
        </p:txBody>
      </p:sp>
      <p:sp>
        <p:nvSpPr>
          <p:cNvPr id="6" name="Slide Number Placeholder 4"/>
          <p:cNvSpPr>
            <a:spLocks noGrp="1"/>
          </p:cNvSpPr>
          <p:nvPr>
            <p:ph type="sldNum" sz="quarter" idx="4294967295"/>
          </p:nvPr>
        </p:nvSpPr>
        <p:spPr>
          <a:xfrm>
            <a:off x="6553200" y="64008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19AFF4B-1993-42E6-9AF9-9AEAF698A461}" type="slidenum">
              <a:rPr lang="en-US" smtClean="0">
                <a:solidFill>
                  <a:srgbClr val="000000"/>
                </a:solidFill>
                <a:latin typeface="Arial Black" pitchFamily="34" charset="0"/>
              </a:rPr>
              <a:pPr/>
              <a:t>46</a:t>
            </a:fld>
            <a:endParaRPr lang="en-US" dirty="0" smtClean="0">
              <a:solidFill>
                <a:srgbClr val="000000"/>
              </a:solidFill>
              <a:latin typeface="Arial Black" pitchFamily="34" charset="0"/>
            </a:endParaRPr>
          </a:p>
        </p:txBody>
      </p:sp>
      <p:sp>
        <p:nvSpPr>
          <p:cNvPr id="9" name="Rectangle 2"/>
          <p:cNvSpPr>
            <a:spLocks noGrp="1" noChangeArrowheads="1"/>
          </p:cNvSpPr>
          <p:nvPr>
            <p:ph type="title"/>
          </p:nvPr>
        </p:nvSpPr>
        <p:spPr>
          <a:xfrm>
            <a:off x="381000" y="838200"/>
            <a:ext cx="8382000" cy="685800"/>
          </a:xfrm>
        </p:spPr>
        <p:txBody>
          <a:bodyPr/>
          <a:lstStyle/>
          <a:p>
            <a:pPr eaLnBrk="1" hangingPunct="1"/>
            <a:r>
              <a:rPr lang="en-US" sz="2800" dirty="0" smtClean="0"/>
              <a:t>Example 4-15: </a:t>
            </a:r>
            <a:br>
              <a:rPr lang="en-US" sz="2800" dirty="0" smtClean="0"/>
            </a:br>
            <a:r>
              <a:rPr lang="en-US" sz="2800" dirty="0" smtClean="0"/>
              <a:t>Determining </a:t>
            </a:r>
            <a:r>
              <a:rPr lang="en-US" sz="2800" dirty="0"/>
              <a:t>Mutually Exclusive Events</a:t>
            </a:r>
            <a:endParaRPr lang="en-US" sz="2800" dirty="0" smtClean="0"/>
          </a:p>
        </p:txBody>
      </p:sp>
    </p:spTree>
    <p:extLst>
      <p:ext uri="{BB962C8B-B14F-4D97-AF65-F5344CB8AC3E}">
        <p14:creationId xmlns:p14="http://schemas.microsoft.com/office/powerpoint/2010/main" val="9761740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533400" y="1828800"/>
            <a:ext cx="8229600" cy="3810000"/>
          </a:xfrm>
        </p:spPr>
        <p:txBody>
          <a:bodyPr/>
          <a:lstStyle/>
          <a:p>
            <a:pPr marL="0" indent="0" eaLnBrk="1" hangingPunct="1">
              <a:buFont typeface="Wingdings" pitchFamily="2" charset="2"/>
              <a:buNone/>
              <a:defRPr/>
            </a:pPr>
            <a:r>
              <a:rPr lang="en-US" sz="2800" dirty="0" smtClean="0">
                <a:latin typeface="Times New Roman" pitchFamily="18" charset="0"/>
                <a:cs typeface="Times New Roman" pitchFamily="18" charset="0"/>
              </a:rPr>
              <a:t>Determine which events are mutually exclusive.</a:t>
            </a:r>
          </a:p>
          <a:p>
            <a:pPr marL="400050" lvl="1" indent="0" eaLnBrk="1" hangingPunct="1">
              <a:buNone/>
              <a:defRPr/>
            </a:pPr>
            <a:r>
              <a:rPr lang="en-US" sz="2400" i="1" dirty="0">
                <a:latin typeface="Times New Roman" pitchFamily="18" charset="0"/>
                <a:cs typeface="Times New Roman" pitchFamily="18" charset="0"/>
              </a:rPr>
              <a:t>d. Randomly selecting a person who is under 21 years of age</a:t>
            </a:r>
          </a:p>
          <a:p>
            <a:pPr marL="400050" lvl="1" indent="0" eaLnBrk="1" hangingPunct="1">
              <a:buNone/>
              <a:defRPr/>
            </a:pPr>
            <a:r>
              <a:rPr lang="en-US" sz="2400" i="1" dirty="0">
                <a:latin typeface="Times New Roman" pitchFamily="18" charset="0"/>
                <a:cs typeface="Times New Roman" pitchFamily="18" charset="0"/>
              </a:rPr>
              <a:t>Randomly selecting a person who is over 30 years of </a:t>
            </a:r>
            <a:r>
              <a:rPr lang="en-US" sz="2400" i="1" dirty="0" smtClean="0">
                <a:latin typeface="Times New Roman" pitchFamily="18" charset="0"/>
                <a:cs typeface="Times New Roman" pitchFamily="18" charset="0"/>
              </a:rPr>
              <a:t>age</a:t>
            </a:r>
          </a:p>
          <a:p>
            <a:pPr marL="400050" lvl="1" indent="0" eaLnBrk="1" hangingPunct="1">
              <a:buNone/>
              <a:defRPr/>
            </a:pPr>
            <a:endParaRPr lang="en-US" sz="1800" dirty="0" smtClean="0">
              <a:latin typeface="Times New Roman" pitchFamily="18" charset="0"/>
              <a:cs typeface="Times New Roman" pitchFamily="18" charset="0"/>
            </a:endParaRPr>
          </a:p>
          <a:p>
            <a:pPr marL="400050" lvl="1" indent="0" eaLnBrk="1" hangingPunct="1">
              <a:buNone/>
              <a:defRPr/>
            </a:pPr>
            <a:endParaRPr lang="en-US" sz="1800" dirty="0" smtClean="0">
              <a:latin typeface="Times New Roman" pitchFamily="18" charset="0"/>
              <a:cs typeface="Times New Roman" pitchFamily="18" charset="0"/>
            </a:endParaRPr>
          </a:p>
          <a:p>
            <a:pPr marL="400050" lvl="1" indent="0" eaLnBrk="1" hangingPunct="1">
              <a:buNone/>
              <a:defRPr/>
            </a:pPr>
            <a:r>
              <a:rPr lang="en-US" sz="2800" dirty="0" smtClean="0">
                <a:latin typeface="Times New Roman" pitchFamily="18" charset="0"/>
                <a:cs typeface="Times New Roman" pitchFamily="18" charset="0"/>
              </a:rPr>
              <a:t>These </a:t>
            </a:r>
            <a:r>
              <a:rPr lang="en-US" sz="2800" dirty="0">
                <a:latin typeface="Times New Roman" pitchFamily="18" charset="0"/>
                <a:cs typeface="Times New Roman" pitchFamily="18" charset="0"/>
              </a:rPr>
              <a:t>events are mutually exclusive since a person cannot be both under 21 </a:t>
            </a:r>
            <a:r>
              <a:rPr lang="en-US" sz="2800" dirty="0" smtClean="0">
                <a:latin typeface="Times New Roman" pitchFamily="18" charset="0"/>
                <a:cs typeface="Times New Roman" pitchFamily="18" charset="0"/>
              </a:rPr>
              <a:t>and over </a:t>
            </a:r>
            <a:r>
              <a:rPr lang="en-US" sz="2800" dirty="0">
                <a:latin typeface="Times New Roman" pitchFamily="18" charset="0"/>
                <a:cs typeface="Times New Roman" pitchFamily="18" charset="0"/>
              </a:rPr>
              <a:t>30 years of age at the same time.</a:t>
            </a:r>
            <a:endParaRPr lang="en-US" sz="2800" dirty="0" smtClean="0">
              <a:latin typeface="Times New Roman" pitchFamily="18" charset="0"/>
              <a:cs typeface="Times New Roman" pitchFamily="18" charset="0"/>
            </a:endParaRPr>
          </a:p>
          <a:p>
            <a:pPr marL="0" indent="0" eaLnBrk="1" hangingPunct="1">
              <a:buFont typeface="Wingdings" pitchFamily="2" charset="2"/>
              <a:buNone/>
              <a:defRPr/>
            </a:pPr>
            <a:endParaRPr lang="en-US" sz="2800" dirty="0" smtClean="0">
              <a:latin typeface="Times New Roman" pitchFamily="18" charset="0"/>
              <a:cs typeface="Times New Roman" pitchFamily="18" charset="0"/>
            </a:endParaRPr>
          </a:p>
        </p:txBody>
      </p:sp>
      <p:sp>
        <p:nvSpPr>
          <p:cNvPr id="6" name="Slide Number Placeholder 4"/>
          <p:cNvSpPr>
            <a:spLocks noGrp="1"/>
          </p:cNvSpPr>
          <p:nvPr>
            <p:ph type="sldNum" sz="quarter" idx="4294967295"/>
          </p:nvPr>
        </p:nvSpPr>
        <p:spPr>
          <a:xfrm>
            <a:off x="6553200" y="64008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19AFF4B-1993-42E6-9AF9-9AEAF698A461}" type="slidenum">
              <a:rPr lang="en-US" smtClean="0">
                <a:solidFill>
                  <a:srgbClr val="000000"/>
                </a:solidFill>
                <a:latin typeface="Arial Black" pitchFamily="34" charset="0"/>
              </a:rPr>
              <a:pPr/>
              <a:t>47</a:t>
            </a:fld>
            <a:endParaRPr lang="en-US" dirty="0" smtClean="0">
              <a:solidFill>
                <a:srgbClr val="000000"/>
              </a:solidFill>
              <a:latin typeface="Arial Black" pitchFamily="34" charset="0"/>
            </a:endParaRPr>
          </a:p>
        </p:txBody>
      </p:sp>
      <p:sp>
        <p:nvSpPr>
          <p:cNvPr id="9" name="Rectangle 2"/>
          <p:cNvSpPr>
            <a:spLocks noGrp="1" noChangeArrowheads="1"/>
          </p:cNvSpPr>
          <p:nvPr>
            <p:ph type="title"/>
          </p:nvPr>
        </p:nvSpPr>
        <p:spPr>
          <a:xfrm>
            <a:off x="381000" y="838200"/>
            <a:ext cx="8382000" cy="685800"/>
          </a:xfrm>
        </p:spPr>
        <p:txBody>
          <a:bodyPr/>
          <a:lstStyle/>
          <a:p>
            <a:pPr eaLnBrk="1" hangingPunct="1"/>
            <a:r>
              <a:rPr lang="en-US" sz="2800" dirty="0" smtClean="0"/>
              <a:t>Example 4-15: </a:t>
            </a:r>
            <a:br>
              <a:rPr lang="en-US" sz="2800" dirty="0" smtClean="0"/>
            </a:br>
            <a:r>
              <a:rPr lang="en-US" sz="2800" dirty="0" smtClean="0"/>
              <a:t>Determining </a:t>
            </a:r>
            <a:r>
              <a:rPr lang="en-US" sz="2800" dirty="0"/>
              <a:t>Mutually Exclusive Events</a:t>
            </a:r>
            <a:endParaRPr lang="en-US" sz="2800" dirty="0" smtClean="0"/>
          </a:p>
        </p:txBody>
      </p:sp>
    </p:spTree>
    <p:extLst>
      <p:ext uri="{BB962C8B-B14F-4D97-AF65-F5344CB8AC3E}">
        <p14:creationId xmlns:p14="http://schemas.microsoft.com/office/powerpoint/2010/main" val="13066182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57200" y="914400"/>
            <a:ext cx="8229600" cy="685800"/>
          </a:xfrm>
        </p:spPr>
        <p:txBody>
          <a:bodyPr/>
          <a:lstStyle/>
          <a:p>
            <a:pPr eaLnBrk="1" hangingPunct="1"/>
            <a:r>
              <a:rPr lang="en-US" altLang="zh-TW" sz="3600" dirty="0" smtClean="0">
                <a:ea typeface="新細明體" charset="-120"/>
              </a:rPr>
              <a:t>Example: Rolling a Die</a:t>
            </a:r>
            <a:endParaRPr lang="en-US" altLang="zh-TW" sz="3600" b="0" dirty="0" smtClean="0">
              <a:ea typeface="新細明體" charset="-120"/>
            </a:endParaRPr>
          </a:p>
        </p:txBody>
      </p:sp>
      <p:sp>
        <p:nvSpPr>
          <p:cNvPr id="11267" name="Rectangle 3"/>
          <p:cNvSpPr>
            <a:spLocks noGrp="1" noChangeArrowheads="1"/>
          </p:cNvSpPr>
          <p:nvPr>
            <p:ph idx="1"/>
          </p:nvPr>
        </p:nvSpPr>
        <p:spPr>
          <a:xfrm>
            <a:off x="533400" y="1905000"/>
            <a:ext cx="8229600" cy="4572000"/>
          </a:xfrm>
        </p:spPr>
        <p:txBody>
          <a:bodyPr/>
          <a:lstStyle/>
          <a:p>
            <a:pPr marL="0" indent="0" eaLnBrk="1" hangingPunct="1">
              <a:lnSpc>
                <a:spcPct val="114000"/>
              </a:lnSpc>
              <a:spcBef>
                <a:spcPts val="1200"/>
              </a:spcBef>
              <a:buFont typeface="Wingdings" pitchFamily="2" charset="2"/>
              <a:buNone/>
              <a:defRPr/>
            </a:pPr>
            <a:r>
              <a:rPr lang="en-US" altLang="zh-TW" sz="2800" dirty="0" smtClean="0"/>
              <a:t>Determine which events are </a:t>
            </a:r>
            <a:r>
              <a:rPr lang="en-US" altLang="zh-TW" sz="2800" dirty="0" smtClean="0">
                <a:solidFill>
                  <a:srgbClr val="C00000"/>
                </a:solidFill>
              </a:rPr>
              <a:t>mutually exclusive </a:t>
            </a:r>
            <a:r>
              <a:rPr lang="en-US" altLang="zh-TW" sz="2800" dirty="0" smtClean="0"/>
              <a:t>and which are not, when a single die is rolled.</a:t>
            </a:r>
          </a:p>
          <a:p>
            <a:pPr marL="400050" lvl="1" indent="0" eaLnBrk="1" hangingPunct="1">
              <a:lnSpc>
                <a:spcPct val="114000"/>
              </a:lnSpc>
              <a:spcBef>
                <a:spcPts val="1200"/>
              </a:spcBef>
              <a:buFont typeface="Wingdings" pitchFamily="2" charset="2"/>
              <a:buNone/>
              <a:defRPr/>
            </a:pPr>
            <a:r>
              <a:rPr lang="en-US" altLang="zh-TW" i="1" dirty="0" smtClean="0"/>
              <a:t>a. Getting an odd number and getting an even number</a:t>
            </a:r>
          </a:p>
          <a:p>
            <a:pPr marL="400050" lvl="1" indent="0" eaLnBrk="1" hangingPunct="1">
              <a:lnSpc>
                <a:spcPct val="114000"/>
              </a:lnSpc>
              <a:spcBef>
                <a:spcPts val="1200"/>
              </a:spcBef>
              <a:buFont typeface="Wingdings 2" pitchFamily="18" charset="2"/>
              <a:buNone/>
              <a:defRPr/>
            </a:pPr>
            <a:r>
              <a:rPr lang="en-US" altLang="zh-TW" i="1" dirty="0" smtClean="0"/>
              <a:t>b. Getting a 3 and getting an odd number</a:t>
            </a:r>
          </a:p>
          <a:p>
            <a:pPr marL="400050" lvl="1" indent="0" eaLnBrk="1" hangingPunct="1">
              <a:lnSpc>
                <a:spcPct val="114000"/>
              </a:lnSpc>
              <a:spcBef>
                <a:spcPts val="1200"/>
              </a:spcBef>
              <a:buFont typeface="Wingdings 2" pitchFamily="18" charset="2"/>
              <a:buNone/>
              <a:defRPr/>
            </a:pPr>
            <a:r>
              <a:rPr lang="en-US" altLang="zh-TW" i="1" dirty="0" smtClean="0"/>
              <a:t>c. Getting an odd number and getting a number less than 4</a:t>
            </a:r>
          </a:p>
          <a:p>
            <a:pPr marL="720725" lvl="1" indent="-320675" eaLnBrk="1" hangingPunct="1">
              <a:lnSpc>
                <a:spcPct val="114000"/>
              </a:lnSpc>
              <a:spcBef>
                <a:spcPts val="1200"/>
              </a:spcBef>
              <a:buFont typeface="Wingdings 2" pitchFamily="18" charset="2"/>
              <a:buNone/>
              <a:defRPr/>
            </a:pPr>
            <a:r>
              <a:rPr lang="en-US" altLang="zh-TW" i="1" dirty="0" smtClean="0"/>
              <a:t>d. Getting a number greater than 4 and getting a number  less than 4</a:t>
            </a:r>
          </a:p>
          <a:p>
            <a:pPr marL="400050" lvl="1" indent="0" eaLnBrk="1" hangingPunct="1">
              <a:lnSpc>
                <a:spcPct val="114000"/>
              </a:lnSpc>
              <a:spcBef>
                <a:spcPts val="1200"/>
              </a:spcBef>
              <a:buFont typeface="Wingdings 2" pitchFamily="18" charset="2"/>
              <a:buNone/>
              <a:defRPr/>
            </a:pPr>
            <a:endParaRPr lang="en-US" altLang="zh-TW" i="1" dirty="0" smtClean="0"/>
          </a:p>
          <a:p>
            <a:pPr marL="400050" lvl="1" indent="0" eaLnBrk="1" hangingPunct="1">
              <a:lnSpc>
                <a:spcPct val="114000"/>
              </a:lnSpc>
              <a:spcBef>
                <a:spcPts val="1200"/>
              </a:spcBef>
              <a:buFont typeface="Wingdings 2" pitchFamily="18" charset="2"/>
              <a:buNone/>
              <a:defRPr/>
            </a:pPr>
            <a:endParaRPr lang="en-US" altLang="zh-TW" i="1" dirty="0" smtClean="0"/>
          </a:p>
          <a:p>
            <a:pPr marL="400050" lvl="1" indent="0" eaLnBrk="1" hangingPunct="1">
              <a:lnSpc>
                <a:spcPct val="114000"/>
              </a:lnSpc>
              <a:spcBef>
                <a:spcPts val="1200"/>
              </a:spcBef>
              <a:buFont typeface="Wingdings" pitchFamily="2" charset="2"/>
              <a:buNone/>
              <a:defRPr/>
            </a:pPr>
            <a:endParaRPr lang="en-US" altLang="zh-TW" dirty="0" smtClean="0"/>
          </a:p>
          <a:p>
            <a:pPr marL="0" indent="0" eaLnBrk="1" hangingPunct="1">
              <a:lnSpc>
                <a:spcPct val="114000"/>
              </a:lnSpc>
              <a:spcBef>
                <a:spcPts val="1200"/>
              </a:spcBef>
              <a:buFont typeface="Wingdings" pitchFamily="2" charset="2"/>
              <a:buNone/>
              <a:defRPr/>
            </a:pPr>
            <a:endParaRPr lang="en-US" altLang="zh-TW" sz="2800" dirty="0" smtClean="0"/>
          </a:p>
          <a:p>
            <a:pPr marL="0" indent="0" eaLnBrk="1" hangingPunct="1">
              <a:lnSpc>
                <a:spcPct val="114000"/>
              </a:lnSpc>
              <a:spcBef>
                <a:spcPts val="1200"/>
              </a:spcBef>
              <a:buFont typeface="Wingdings" pitchFamily="2" charset="2"/>
              <a:buNone/>
              <a:defRPr/>
            </a:pPr>
            <a:endParaRPr lang="en-US" altLang="zh-TW" sz="2800" dirty="0" smtClean="0"/>
          </a:p>
        </p:txBody>
      </p:sp>
      <p:sp>
        <p:nvSpPr>
          <p:cNvPr id="64516" name="Slide Number Placeholder 3"/>
          <p:cNvSpPr>
            <a:spLocks noGrp="1"/>
          </p:cNvSpPr>
          <p:nvPr>
            <p:ph type="sldNum" sz="quarter" idx="12"/>
          </p:nvPr>
        </p:nvSpPr>
        <p:spPr/>
        <p:txBody>
          <a:bodyPr/>
          <a:lstStyle/>
          <a:p>
            <a:pPr>
              <a:defRPr/>
            </a:pPr>
            <a:fld id="{4A92EC14-7F77-4477-960B-D128498C9DF8}" type="slidenum">
              <a:rPr lang="en-US" altLang="zh-TW"/>
              <a:pPr>
                <a:defRPr/>
              </a:pPr>
              <a:t>48</a:t>
            </a:fld>
            <a:endParaRPr lang="en-US" altLang="zh-TW"/>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57200" y="914400"/>
            <a:ext cx="8229600" cy="685800"/>
          </a:xfrm>
        </p:spPr>
        <p:txBody>
          <a:bodyPr/>
          <a:lstStyle/>
          <a:p>
            <a:pPr eaLnBrk="1" hangingPunct="1"/>
            <a:r>
              <a:rPr lang="en-US" altLang="zh-TW" sz="3600" dirty="0" smtClean="0">
                <a:ea typeface="新細明體" charset="-120"/>
              </a:rPr>
              <a:t>Example: Rolling a Die</a:t>
            </a:r>
            <a:endParaRPr lang="en-US" altLang="zh-TW" sz="3600" b="0" dirty="0" smtClean="0">
              <a:ea typeface="新細明體" charset="-120"/>
            </a:endParaRPr>
          </a:p>
        </p:txBody>
      </p:sp>
      <p:sp>
        <p:nvSpPr>
          <p:cNvPr id="11267" name="Rectangle 3"/>
          <p:cNvSpPr>
            <a:spLocks noGrp="1" noChangeArrowheads="1"/>
          </p:cNvSpPr>
          <p:nvPr>
            <p:ph idx="1"/>
          </p:nvPr>
        </p:nvSpPr>
        <p:spPr>
          <a:xfrm>
            <a:off x="533400" y="2209800"/>
            <a:ext cx="8229600" cy="4267200"/>
          </a:xfrm>
        </p:spPr>
        <p:txBody>
          <a:bodyPr/>
          <a:lstStyle/>
          <a:p>
            <a:pPr marL="0" indent="0" eaLnBrk="1" hangingPunct="1">
              <a:buFont typeface="Wingdings" pitchFamily="2" charset="2"/>
              <a:buNone/>
            </a:pPr>
            <a:r>
              <a:rPr lang="en-US" altLang="zh-TW" sz="2800" smtClean="0"/>
              <a:t>Determine which events are </a:t>
            </a:r>
            <a:r>
              <a:rPr lang="en-US" altLang="zh-TW" sz="2800" smtClean="0">
                <a:solidFill>
                  <a:srgbClr val="C00000"/>
                </a:solidFill>
              </a:rPr>
              <a:t>mutually exclusive </a:t>
            </a:r>
            <a:r>
              <a:rPr lang="en-US" altLang="zh-TW" sz="2800" smtClean="0"/>
              <a:t>and which are not, when a single die is rolled.</a:t>
            </a:r>
          </a:p>
          <a:p>
            <a:pPr marL="400050" lvl="1" indent="0" eaLnBrk="1" hangingPunct="1">
              <a:buFont typeface="Wingdings" pitchFamily="2" charset="2"/>
              <a:buNone/>
            </a:pPr>
            <a:r>
              <a:rPr lang="en-US" altLang="zh-TW" i="1" smtClean="0"/>
              <a:t>a. Getting an odd number and getting an even number</a:t>
            </a:r>
          </a:p>
          <a:p>
            <a:pPr marL="400050" lvl="1" indent="0" eaLnBrk="1" hangingPunct="1">
              <a:buFont typeface="Wingdings" pitchFamily="2" charset="2"/>
              <a:buNone/>
            </a:pPr>
            <a:endParaRPr lang="en-US" altLang="zh-TW" smtClean="0">
              <a:solidFill>
                <a:srgbClr val="1818FF"/>
              </a:solidFill>
            </a:endParaRPr>
          </a:p>
          <a:p>
            <a:pPr marL="400050" lvl="1" indent="0" eaLnBrk="1" hangingPunct="1">
              <a:buFont typeface="Wingdings" pitchFamily="2" charset="2"/>
              <a:buNone/>
            </a:pPr>
            <a:r>
              <a:rPr lang="en-US" altLang="zh-TW" smtClean="0"/>
              <a:t>Getting an odd number: 1, 3, or 5</a:t>
            </a:r>
          </a:p>
          <a:p>
            <a:pPr marL="400050" lvl="1" indent="0" eaLnBrk="1" hangingPunct="1">
              <a:buFont typeface="Wingdings" pitchFamily="2" charset="2"/>
              <a:buNone/>
            </a:pPr>
            <a:r>
              <a:rPr lang="en-US" altLang="zh-TW" smtClean="0"/>
              <a:t>Getting an even number: 2, 4, or 6</a:t>
            </a:r>
          </a:p>
          <a:p>
            <a:pPr marL="400050" lvl="1" indent="0" eaLnBrk="1" hangingPunct="1">
              <a:buFont typeface="Wingdings" pitchFamily="2" charset="2"/>
              <a:buNone/>
            </a:pPr>
            <a:endParaRPr lang="en-US" altLang="zh-TW" smtClean="0"/>
          </a:p>
          <a:p>
            <a:pPr marL="400050" lvl="1" indent="0" eaLnBrk="1" hangingPunct="1">
              <a:buFont typeface="Wingdings" pitchFamily="2" charset="2"/>
              <a:buNone/>
            </a:pPr>
            <a:r>
              <a:rPr lang="en-US" altLang="zh-TW" smtClean="0">
                <a:solidFill>
                  <a:srgbClr val="C00000"/>
                </a:solidFill>
                <a:sym typeface="Wingdings" pitchFamily="2" charset="2"/>
              </a:rPr>
              <a:t></a:t>
            </a:r>
            <a:r>
              <a:rPr lang="en-US" altLang="zh-TW" smtClean="0">
                <a:solidFill>
                  <a:srgbClr val="C00000"/>
                </a:solidFill>
              </a:rPr>
              <a:t>Mutually Exclusive</a:t>
            </a:r>
          </a:p>
          <a:p>
            <a:pPr marL="0" indent="0" eaLnBrk="1" hangingPunct="1">
              <a:buFont typeface="Wingdings" pitchFamily="2" charset="2"/>
              <a:buNone/>
            </a:pPr>
            <a:endParaRPr lang="en-US" altLang="zh-TW" sz="2800" smtClean="0"/>
          </a:p>
          <a:p>
            <a:pPr marL="0" indent="0" eaLnBrk="1" hangingPunct="1">
              <a:buFont typeface="Wingdings" pitchFamily="2" charset="2"/>
              <a:buNone/>
            </a:pPr>
            <a:endParaRPr lang="en-US" altLang="zh-TW" sz="2800" smtClean="0"/>
          </a:p>
        </p:txBody>
      </p:sp>
      <p:sp>
        <p:nvSpPr>
          <p:cNvPr id="64516" name="Slide Number Placeholder 3"/>
          <p:cNvSpPr>
            <a:spLocks noGrp="1"/>
          </p:cNvSpPr>
          <p:nvPr>
            <p:ph type="sldNum" sz="quarter" idx="12"/>
          </p:nvPr>
        </p:nvSpPr>
        <p:spPr/>
        <p:txBody>
          <a:bodyPr/>
          <a:lstStyle/>
          <a:p>
            <a:pPr>
              <a:defRPr/>
            </a:pPr>
            <a:fld id="{27B20599-A568-43C1-8F66-701F4C38A7D3}" type="slidenum">
              <a:rPr lang="en-US" altLang="zh-TW"/>
              <a:pPr>
                <a:defRPr/>
              </a:pPr>
              <a:t>49</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457200"/>
            <a:ext cx="8229600" cy="838200"/>
          </a:xfrm>
        </p:spPr>
        <p:txBody>
          <a:bodyPr/>
          <a:lstStyle/>
          <a:p>
            <a:pPr algn="ctr" eaLnBrk="1" hangingPunct="1"/>
            <a:r>
              <a:rPr lang="en-US" altLang="zh-TW" smtClean="0">
                <a:ea typeface="新細明體" charset="-120"/>
              </a:rPr>
              <a:t>Chapter 4 Objectives</a:t>
            </a:r>
          </a:p>
        </p:txBody>
      </p:sp>
      <p:sp>
        <p:nvSpPr>
          <p:cNvPr id="44036" name="Rectangle 4"/>
          <p:cNvSpPr>
            <a:spLocks noChangeArrowheads="1"/>
          </p:cNvSpPr>
          <p:nvPr/>
        </p:nvSpPr>
        <p:spPr bwMode="auto">
          <a:xfrm>
            <a:off x="457200" y="1752600"/>
            <a:ext cx="8382000" cy="4419600"/>
          </a:xfrm>
          <a:prstGeom prst="rect">
            <a:avLst/>
          </a:prstGeom>
          <a:noFill/>
          <a:ln w="9525">
            <a:noFill/>
            <a:miter lim="800000"/>
            <a:headEnd/>
            <a:tailEnd/>
          </a:ln>
        </p:spPr>
        <p:txBody>
          <a:bodyPr/>
          <a:lstStyle/>
          <a:p>
            <a:pPr marL="514350" indent="-514350">
              <a:spcAft>
                <a:spcPts val="1200"/>
              </a:spcAft>
              <a:buFont typeface="Arial" charset="0"/>
              <a:buAutoNum type="arabicPeriod" startAt="5"/>
            </a:pPr>
            <a:r>
              <a:rPr lang="en-US" altLang="zh-TW" sz="2400"/>
              <a:t>Find total number of outcomes in a sequence of events, using the fundamental counting rule.</a:t>
            </a:r>
          </a:p>
          <a:p>
            <a:pPr marL="514350" indent="-514350">
              <a:spcAft>
                <a:spcPts val="1200"/>
              </a:spcAft>
              <a:buFont typeface="Arial" charset="0"/>
              <a:buAutoNum type="arabicPeriod" startAt="5"/>
            </a:pPr>
            <a:r>
              <a:rPr lang="en-US" altLang="zh-TW" sz="2400"/>
              <a:t>Find the number of ways that r objects can be selected from n objects, using the permutation rule.</a:t>
            </a:r>
          </a:p>
          <a:p>
            <a:pPr marL="514350" indent="-514350">
              <a:spcAft>
                <a:spcPts val="1200"/>
              </a:spcAft>
              <a:buFont typeface="Arial" charset="0"/>
              <a:buAutoNum type="arabicPeriod" startAt="5"/>
            </a:pPr>
            <a:r>
              <a:rPr lang="en-US" altLang="zh-TW" sz="2400"/>
              <a:t>Find the number of ways for r objects selected from n objects without regard to order, using the combination rule.</a:t>
            </a:r>
          </a:p>
          <a:p>
            <a:pPr marL="514350" indent="-514350">
              <a:spcAft>
                <a:spcPts val="1200"/>
              </a:spcAft>
              <a:buFont typeface="Arial" charset="0"/>
              <a:buAutoNum type="arabicPeriod" startAt="5"/>
            </a:pPr>
            <a:r>
              <a:rPr lang="en-US" altLang="zh-TW" sz="2400"/>
              <a:t>Find the probability of an event, using the counting rules.</a:t>
            </a:r>
          </a:p>
        </p:txBody>
      </p:sp>
      <p:sp>
        <p:nvSpPr>
          <p:cNvPr id="5" name="投影片編號版面配置區 4"/>
          <p:cNvSpPr>
            <a:spLocks noGrp="1"/>
          </p:cNvSpPr>
          <p:nvPr>
            <p:ph type="sldNum" sz="quarter" idx="12"/>
          </p:nvPr>
        </p:nvSpPr>
        <p:spPr/>
        <p:txBody>
          <a:bodyPr/>
          <a:lstStyle/>
          <a:p>
            <a:pPr>
              <a:defRPr/>
            </a:pPr>
            <a:fld id="{6360B134-67EB-444A-9250-0B92F07B985C}" type="slidenum">
              <a:rPr lang="en-US" altLang="zh-TW" smtClean="0"/>
              <a:pPr>
                <a:defRPr/>
              </a:pPr>
              <a:t>5</a:t>
            </a:fld>
            <a:endParaRPr lang="en-US" altLang="zh-TW"/>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685800"/>
            <a:ext cx="8229600" cy="685800"/>
          </a:xfrm>
        </p:spPr>
        <p:txBody>
          <a:bodyPr/>
          <a:lstStyle/>
          <a:p>
            <a:pPr eaLnBrk="1" hangingPunct="1"/>
            <a:r>
              <a:rPr lang="en-US" altLang="zh-TW" sz="3600" dirty="0" smtClean="0">
                <a:ea typeface="新細明體" charset="-120"/>
              </a:rPr>
              <a:t>Example: Rolling a Die</a:t>
            </a:r>
          </a:p>
        </p:txBody>
      </p:sp>
      <p:sp>
        <p:nvSpPr>
          <p:cNvPr id="11267" name="Rectangle 3"/>
          <p:cNvSpPr>
            <a:spLocks noGrp="1" noChangeArrowheads="1"/>
          </p:cNvSpPr>
          <p:nvPr>
            <p:ph idx="1"/>
          </p:nvPr>
        </p:nvSpPr>
        <p:spPr>
          <a:xfrm>
            <a:off x="533400" y="1600200"/>
            <a:ext cx="8229600" cy="4267200"/>
          </a:xfrm>
        </p:spPr>
        <p:txBody>
          <a:bodyPr/>
          <a:lstStyle/>
          <a:p>
            <a:pPr marL="0" indent="0" eaLnBrk="1" hangingPunct="1">
              <a:buFont typeface="Wingdings" pitchFamily="2" charset="2"/>
              <a:buNone/>
            </a:pPr>
            <a:r>
              <a:rPr lang="en-US" altLang="zh-TW" sz="2800" smtClean="0"/>
              <a:t>Determine which events are mutually exclusive and which are not, when a single die is rolled.</a:t>
            </a:r>
          </a:p>
          <a:p>
            <a:pPr marL="400050" lvl="1" indent="0" eaLnBrk="1" hangingPunct="1">
              <a:buFont typeface="Wingdings" pitchFamily="2" charset="2"/>
              <a:buNone/>
            </a:pPr>
            <a:r>
              <a:rPr lang="en-US" altLang="zh-TW" i="1" smtClean="0"/>
              <a:t>b. Getting a 3 and getting an odd number</a:t>
            </a:r>
          </a:p>
          <a:p>
            <a:pPr marL="400050" lvl="1" indent="0" eaLnBrk="1" hangingPunct="1">
              <a:buFont typeface="Wingdings" pitchFamily="2" charset="2"/>
              <a:buNone/>
            </a:pPr>
            <a:endParaRPr lang="en-US" altLang="zh-TW" smtClean="0">
              <a:solidFill>
                <a:srgbClr val="1818FF"/>
              </a:solidFill>
            </a:endParaRPr>
          </a:p>
          <a:p>
            <a:pPr marL="400050" lvl="1" indent="0" eaLnBrk="1" hangingPunct="1">
              <a:buFont typeface="Wingdings" pitchFamily="2" charset="2"/>
              <a:buNone/>
            </a:pPr>
            <a:r>
              <a:rPr lang="en-US" altLang="zh-TW" smtClean="0"/>
              <a:t>Getting a 3: 3</a:t>
            </a:r>
          </a:p>
          <a:p>
            <a:pPr marL="400050" lvl="1" indent="0" eaLnBrk="1" hangingPunct="1">
              <a:buFont typeface="Wingdings" pitchFamily="2" charset="2"/>
              <a:buNone/>
            </a:pPr>
            <a:r>
              <a:rPr lang="en-US" altLang="zh-TW" smtClean="0"/>
              <a:t>Getting an odd number: 1, 3, or 5</a:t>
            </a:r>
          </a:p>
          <a:p>
            <a:pPr marL="400050" lvl="1" indent="0" eaLnBrk="1" hangingPunct="1">
              <a:buFont typeface="Wingdings" pitchFamily="2" charset="2"/>
              <a:buNone/>
            </a:pPr>
            <a:endParaRPr lang="en-US" altLang="zh-TW" smtClean="0"/>
          </a:p>
          <a:p>
            <a:pPr marL="400050" lvl="1" indent="0" eaLnBrk="1" hangingPunct="1">
              <a:buFont typeface="Wingdings" pitchFamily="2" charset="2"/>
              <a:buNone/>
            </a:pPr>
            <a:r>
              <a:rPr lang="en-US" altLang="zh-TW" smtClean="0">
                <a:solidFill>
                  <a:srgbClr val="C00000"/>
                </a:solidFill>
                <a:sym typeface="Wingdings" pitchFamily="2" charset="2"/>
              </a:rPr>
              <a:t></a:t>
            </a:r>
            <a:r>
              <a:rPr lang="en-US" altLang="zh-TW" smtClean="0">
                <a:solidFill>
                  <a:srgbClr val="C00000"/>
                </a:solidFill>
              </a:rPr>
              <a:t>Not Mutually Exclusive</a:t>
            </a:r>
          </a:p>
          <a:p>
            <a:pPr marL="0" indent="0" eaLnBrk="1" hangingPunct="1">
              <a:buFont typeface="Wingdings" pitchFamily="2" charset="2"/>
              <a:buNone/>
            </a:pPr>
            <a:endParaRPr lang="en-US" altLang="zh-TW" sz="2800" smtClean="0"/>
          </a:p>
          <a:p>
            <a:pPr marL="0" indent="0" eaLnBrk="1" hangingPunct="1">
              <a:buFont typeface="Wingdings" pitchFamily="2" charset="2"/>
              <a:buNone/>
            </a:pPr>
            <a:endParaRPr lang="en-US" altLang="zh-TW" sz="2800" smtClean="0"/>
          </a:p>
        </p:txBody>
      </p:sp>
      <p:sp>
        <p:nvSpPr>
          <p:cNvPr id="65540" name="Slide Number Placeholder 3"/>
          <p:cNvSpPr>
            <a:spLocks noGrp="1"/>
          </p:cNvSpPr>
          <p:nvPr>
            <p:ph type="sldNum" sz="quarter" idx="12"/>
          </p:nvPr>
        </p:nvSpPr>
        <p:spPr/>
        <p:txBody>
          <a:bodyPr/>
          <a:lstStyle/>
          <a:p>
            <a:pPr>
              <a:defRPr/>
            </a:pPr>
            <a:fld id="{E29380E4-EC67-4DD4-8CB3-BE1734EEFA24}" type="slidenum">
              <a:rPr lang="en-US" altLang="zh-TW"/>
              <a:pPr>
                <a:defRPr/>
              </a:pPr>
              <a:t>50</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57200" y="838200"/>
            <a:ext cx="8229600" cy="685800"/>
          </a:xfrm>
        </p:spPr>
        <p:txBody>
          <a:bodyPr/>
          <a:lstStyle/>
          <a:p>
            <a:pPr eaLnBrk="1" hangingPunct="1"/>
            <a:r>
              <a:rPr lang="en-US" altLang="zh-TW" sz="3600" dirty="0" smtClean="0">
                <a:ea typeface="新細明體" charset="-120"/>
              </a:rPr>
              <a:t>Example: Rolling a Die</a:t>
            </a:r>
          </a:p>
        </p:txBody>
      </p:sp>
      <p:sp>
        <p:nvSpPr>
          <p:cNvPr id="11267" name="Rectangle 3"/>
          <p:cNvSpPr>
            <a:spLocks noGrp="1" noChangeArrowheads="1"/>
          </p:cNvSpPr>
          <p:nvPr>
            <p:ph idx="1"/>
          </p:nvPr>
        </p:nvSpPr>
        <p:spPr>
          <a:xfrm>
            <a:off x="533400" y="1905000"/>
            <a:ext cx="8229600" cy="4267200"/>
          </a:xfrm>
        </p:spPr>
        <p:txBody>
          <a:bodyPr/>
          <a:lstStyle/>
          <a:p>
            <a:pPr marL="0" indent="0" eaLnBrk="1" hangingPunct="1">
              <a:buFont typeface="Wingdings" pitchFamily="2" charset="2"/>
              <a:buNone/>
            </a:pPr>
            <a:r>
              <a:rPr lang="en-US" altLang="zh-TW" sz="2800" smtClean="0"/>
              <a:t>Determine which events are mutually exclusive and which are not, when a single die is rolled.</a:t>
            </a:r>
          </a:p>
          <a:p>
            <a:pPr marL="400050" lvl="1" indent="0" eaLnBrk="1" hangingPunct="1">
              <a:buFont typeface="Wingdings" pitchFamily="2" charset="2"/>
              <a:buNone/>
            </a:pPr>
            <a:r>
              <a:rPr lang="en-US" altLang="zh-TW" i="1" smtClean="0"/>
              <a:t>c. Getting an odd number and getting a number less than 4</a:t>
            </a:r>
          </a:p>
          <a:p>
            <a:pPr marL="400050" lvl="1" indent="0" eaLnBrk="1" hangingPunct="1">
              <a:buFont typeface="Wingdings" pitchFamily="2" charset="2"/>
              <a:buNone/>
            </a:pPr>
            <a:endParaRPr lang="en-US" altLang="zh-TW" smtClean="0">
              <a:solidFill>
                <a:srgbClr val="1818FF"/>
              </a:solidFill>
            </a:endParaRPr>
          </a:p>
          <a:p>
            <a:pPr marL="400050" lvl="1" indent="0" eaLnBrk="1" hangingPunct="1">
              <a:buFont typeface="Wingdings" pitchFamily="2" charset="2"/>
              <a:buNone/>
            </a:pPr>
            <a:r>
              <a:rPr lang="en-US" altLang="zh-TW" smtClean="0"/>
              <a:t>Getting an odd number: 1, 3, or 5</a:t>
            </a:r>
          </a:p>
          <a:p>
            <a:pPr marL="400050" lvl="1" indent="0" eaLnBrk="1" hangingPunct="1">
              <a:buFont typeface="Wingdings" pitchFamily="2" charset="2"/>
              <a:buNone/>
            </a:pPr>
            <a:r>
              <a:rPr lang="en-US" altLang="zh-TW" smtClean="0"/>
              <a:t>Getting a number less than 4: 1, 2, or 3</a:t>
            </a:r>
          </a:p>
          <a:p>
            <a:pPr marL="400050" lvl="1" indent="0" eaLnBrk="1" hangingPunct="1">
              <a:buFont typeface="Wingdings" pitchFamily="2" charset="2"/>
              <a:buNone/>
            </a:pPr>
            <a:endParaRPr lang="en-US" altLang="zh-TW" smtClean="0"/>
          </a:p>
          <a:p>
            <a:pPr marL="400050" lvl="1" indent="0" eaLnBrk="1" hangingPunct="1">
              <a:buFont typeface="Wingdings" pitchFamily="2" charset="2"/>
              <a:buNone/>
            </a:pPr>
            <a:r>
              <a:rPr lang="en-US" altLang="zh-TW" smtClean="0">
                <a:solidFill>
                  <a:srgbClr val="C00000"/>
                </a:solidFill>
                <a:sym typeface="Wingdings" pitchFamily="2" charset="2"/>
              </a:rPr>
              <a:t></a:t>
            </a:r>
            <a:r>
              <a:rPr lang="en-US" altLang="zh-TW" smtClean="0">
                <a:solidFill>
                  <a:srgbClr val="C00000"/>
                </a:solidFill>
              </a:rPr>
              <a:t>Not Mutually Exclusive</a:t>
            </a:r>
          </a:p>
          <a:p>
            <a:pPr marL="0" indent="0" eaLnBrk="1" hangingPunct="1">
              <a:buFont typeface="Wingdings" pitchFamily="2" charset="2"/>
              <a:buNone/>
            </a:pPr>
            <a:endParaRPr lang="en-US" altLang="zh-TW" sz="2800" smtClean="0"/>
          </a:p>
          <a:p>
            <a:pPr marL="0" indent="0" eaLnBrk="1" hangingPunct="1">
              <a:buFont typeface="Wingdings" pitchFamily="2" charset="2"/>
              <a:buNone/>
            </a:pPr>
            <a:endParaRPr lang="en-US" altLang="zh-TW" sz="2800" smtClean="0"/>
          </a:p>
        </p:txBody>
      </p:sp>
      <p:sp>
        <p:nvSpPr>
          <p:cNvPr id="66564" name="Slide Number Placeholder 3"/>
          <p:cNvSpPr>
            <a:spLocks noGrp="1"/>
          </p:cNvSpPr>
          <p:nvPr>
            <p:ph type="sldNum" sz="quarter" idx="12"/>
          </p:nvPr>
        </p:nvSpPr>
        <p:spPr/>
        <p:txBody>
          <a:bodyPr/>
          <a:lstStyle/>
          <a:p>
            <a:pPr>
              <a:defRPr/>
            </a:pPr>
            <a:fld id="{723E4643-E4B0-4618-8326-1D05174CBB0D}" type="slidenum">
              <a:rPr lang="en-US" altLang="zh-TW"/>
              <a:pPr>
                <a:defRPr/>
              </a:pPr>
              <a:t>51</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7200" y="838200"/>
            <a:ext cx="8229600" cy="685800"/>
          </a:xfrm>
        </p:spPr>
        <p:txBody>
          <a:bodyPr/>
          <a:lstStyle/>
          <a:p>
            <a:pPr eaLnBrk="1" hangingPunct="1"/>
            <a:r>
              <a:rPr lang="en-US" altLang="zh-TW" sz="3600" dirty="0" smtClean="0">
                <a:ea typeface="新細明體" charset="-120"/>
              </a:rPr>
              <a:t>Example: Rolling a Die</a:t>
            </a:r>
          </a:p>
        </p:txBody>
      </p:sp>
      <p:sp>
        <p:nvSpPr>
          <p:cNvPr id="11267" name="Rectangle 3"/>
          <p:cNvSpPr>
            <a:spLocks noGrp="1" noChangeArrowheads="1"/>
          </p:cNvSpPr>
          <p:nvPr>
            <p:ph idx="1"/>
          </p:nvPr>
        </p:nvSpPr>
        <p:spPr>
          <a:xfrm>
            <a:off x="533400" y="1981200"/>
            <a:ext cx="8229600" cy="4267200"/>
          </a:xfrm>
        </p:spPr>
        <p:txBody>
          <a:bodyPr/>
          <a:lstStyle/>
          <a:p>
            <a:pPr marL="0" indent="0" eaLnBrk="1" hangingPunct="1">
              <a:buFont typeface="Wingdings" pitchFamily="2" charset="2"/>
              <a:buNone/>
              <a:defRPr/>
            </a:pPr>
            <a:r>
              <a:rPr lang="en-US" altLang="zh-TW" sz="2800" dirty="0" smtClean="0"/>
              <a:t>Determine which events are mutually exclusive and which are not, when a single die is rolled.</a:t>
            </a:r>
          </a:p>
          <a:p>
            <a:pPr marL="720725" lvl="1" indent="-320675" eaLnBrk="1" hangingPunct="1">
              <a:buFont typeface="Wingdings" pitchFamily="2" charset="2"/>
              <a:buNone/>
              <a:defRPr/>
            </a:pPr>
            <a:r>
              <a:rPr lang="en-US" altLang="zh-TW" i="1" dirty="0" smtClean="0"/>
              <a:t>d. Getting a number greater than 4 and getting a number less than 4</a:t>
            </a:r>
          </a:p>
          <a:p>
            <a:pPr marL="400050" lvl="1" indent="0" eaLnBrk="1" hangingPunct="1">
              <a:buFont typeface="Wingdings" pitchFamily="2" charset="2"/>
              <a:buNone/>
              <a:defRPr/>
            </a:pPr>
            <a:endParaRPr lang="en-US" altLang="zh-TW" dirty="0" smtClean="0">
              <a:solidFill>
                <a:srgbClr val="1818FF"/>
              </a:solidFill>
            </a:endParaRPr>
          </a:p>
          <a:p>
            <a:pPr marL="400050" lvl="1" indent="0" eaLnBrk="1" hangingPunct="1">
              <a:buFont typeface="Wingdings" pitchFamily="2" charset="2"/>
              <a:buNone/>
              <a:defRPr/>
            </a:pPr>
            <a:r>
              <a:rPr lang="en-US" altLang="zh-TW" dirty="0" smtClean="0"/>
              <a:t>Getting a number greater than 4: 5 or 6</a:t>
            </a:r>
          </a:p>
          <a:p>
            <a:pPr marL="400050" lvl="1" indent="0" eaLnBrk="1" hangingPunct="1">
              <a:buFont typeface="Wingdings" pitchFamily="2" charset="2"/>
              <a:buNone/>
              <a:defRPr/>
            </a:pPr>
            <a:r>
              <a:rPr lang="en-US" altLang="zh-TW" dirty="0" smtClean="0"/>
              <a:t>Getting a number less than 4: 1, 2, or 3</a:t>
            </a:r>
          </a:p>
          <a:p>
            <a:pPr marL="400050" lvl="1" indent="0" eaLnBrk="1" hangingPunct="1">
              <a:buFont typeface="Wingdings" pitchFamily="2" charset="2"/>
              <a:buNone/>
              <a:defRPr/>
            </a:pPr>
            <a:endParaRPr lang="en-US" altLang="zh-TW" dirty="0" smtClean="0"/>
          </a:p>
          <a:p>
            <a:pPr marL="400050" lvl="1" indent="0" eaLnBrk="1" hangingPunct="1">
              <a:buFont typeface="Wingdings" pitchFamily="2" charset="2"/>
              <a:buNone/>
              <a:defRPr/>
            </a:pPr>
            <a:r>
              <a:rPr lang="en-US" altLang="zh-TW" dirty="0" smtClean="0">
                <a:solidFill>
                  <a:srgbClr val="C00000"/>
                </a:solidFill>
                <a:sym typeface="Wingdings" pitchFamily="2" charset="2"/>
              </a:rPr>
              <a:t></a:t>
            </a:r>
            <a:r>
              <a:rPr lang="en-US" altLang="zh-TW" dirty="0" smtClean="0">
                <a:solidFill>
                  <a:srgbClr val="C00000"/>
                </a:solidFill>
              </a:rPr>
              <a:t>Mutually Exclusive</a:t>
            </a:r>
          </a:p>
          <a:p>
            <a:pPr marL="0" indent="0" eaLnBrk="1" hangingPunct="1">
              <a:buFont typeface="Wingdings" pitchFamily="2" charset="2"/>
              <a:buNone/>
              <a:defRPr/>
            </a:pPr>
            <a:endParaRPr lang="en-US" altLang="zh-TW" sz="2800" dirty="0" smtClean="0"/>
          </a:p>
          <a:p>
            <a:pPr marL="0" indent="0" eaLnBrk="1" hangingPunct="1">
              <a:buFont typeface="Wingdings" pitchFamily="2" charset="2"/>
              <a:buNone/>
              <a:defRPr/>
            </a:pPr>
            <a:endParaRPr lang="en-US" altLang="zh-TW" sz="2800" dirty="0" smtClean="0"/>
          </a:p>
        </p:txBody>
      </p:sp>
      <p:sp>
        <p:nvSpPr>
          <p:cNvPr id="67588" name="Slide Number Placeholder 3"/>
          <p:cNvSpPr>
            <a:spLocks noGrp="1"/>
          </p:cNvSpPr>
          <p:nvPr>
            <p:ph type="sldNum" sz="quarter" idx="12"/>
          </p:nvPr>
        </p:nvSpPr>
        <p:spPr/>
        <p:txBody>
          <a:bodyPr/>
          <a:lstStyle/>
          <a:p>
            <a:pPr>
              <a:defRPr/>
            </a:pPr>
            <a:fld id="{908AA16C-814B-4A9D-B3F5-8EB068B722A5}" type="slidenum">
              <a:rPr lang="en-US" altLang="zh-TW"/>
              <a:pPr>
                <a:defRPr/>
              </a:pPr>
              <a:t>52</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a:xfrm>
            <a:off x="457200" y="762000"/>
            <a:ext cx="8229600" cy="685800"/>
          </a:xfrm>
        </p:spPr>
        <p:txBody>
          <a:bodyPr>
            <a:normAutofit/>
          </a:bodyPr>
          <a:lstStyle/>
          <a:p>
            <a:pPr eaLnBrk="1" fontAlgn="auto" hangingPunct="1">
              <a:spcAft>
                <a:spcPts val="0"/>
              </a:spcAft>
              <a:defRPr/>
            </a:pPr>
            <a:r>
              <a:rPr lang="en-US" altLang="zh-TW" sz="3600" dirty="0" smtClean="0">
                <a:ea typeface="新細明體" charset="-120"/>
              </a:rPr>
              <a:t>Example</a:t>
            </a:r>
            <a:r>
              <a:rPr lang="en-US" altLang="zh-TW" sz="3600" dirty="0" smtClean="0">
                <a:ea typeface="新細明體" charset="-120"/>
              </a:rPr>
              <a:t>:</a:t>
            </a:r>
            <a:endParaRPr lang="en-US" altLang="zh-TW" sz="3600" dirty="0" smtClean="0">
              <a:ea typeface="新細明體" charset="-120"/>
            </a:endParaRPr>
          </a:p>
        </p:txBody>
      </p:sp>
      <p:sp>
        <p:nvSpPr>
          <p:cNvPr id="11267" name="Rectangle 3"/>
          <p:cNvSpPr>
            <a:spLocks noGrp="1" noChangeArrowheads="1"/>
          </p:cNvSpPr>
          <p:nvPr>
            <p:ph idx="1"/>
          </p:nvPr>
        </p:nvSpPr>
        <p:spPr>
          <a:xfrm>
            <a:off x="533400" y="1981200"/>
            <a:ext cx="8229600" cy="2057400"/>
          </a:xfrm>
        </p:spPr>
        <p:txBody>
          <a:bodyPr/>
          <a:lstStyle/>
          <a:p>
            <a:pPr marL="0" indent="0" eaLnBrk="1" hangingPunct="1">
              <a:buFont typeface="Wingdings" pitchFamily="2" charset="2"/>
              <a:buNone/>
              <a:defRPr/>
            </a:pPr>
            <a:r>
              <a:rPr lang="en-US" altLang="zh-TW" sz="2800" dirty="0" smtClean="0"/>
              <a:t>A day of the week is selected at random. Find the probability that it is a weekend day.</a:t>
            </a:r>
          </a:p>
          <a:p>
            <a:pPr marL="400050" lvl="1" indent="0" eaLnBrk="1" hangingPunct="1">
              <a:buFont typeface="Wingdings" pitchFamily="2" charset="2"/>
              <a:buNone/>
              <a:defRPr/>
            </a:pPr>
            <a:endParaRPr lang="en-US" altLang="zh-TW" dirty="0" smtClean="0"/>
          </a:p>
          <a:p>
            <a:pPr marL="400050" lvl="1" indent="0" eaLnBrk="1" hangingPunct="1">
              <a:buFont typeface="Wingdings" pitchFamily="2" charset="2"/>
              <a:buNone/>
              <a:defRPr/>
            </a:pPr>
            <a:r>
              <a:rPr lang="en-US" altLang="zh-TW" b="1" dirty="0" smtClean="0">
                <a:solidFill>
                  <a:schemeClr val="accent1">
                    <a:lumMod val="75000"/>
                  </a:schemeClr>
                </a:solidFill>
              </a:rPr>
              <a:t>Mutually Exclusive Events</a:t>
            </a:r>
          </a:p>
          <a:p>
            <a:pPr marL="0" indent="0" eaLnBrk="1" hangingPunct="1">
              <a:buFont typeface="Wingdings" pitchFamily="2" charset="2"/>
              <a:buNone/>
              <a:defRPr/>
            </a:pPr>
            <a:endParaRPr lang="en-US" altLang="zh-TW" sz="2800" dirty="0" smtClean="0"/>
          </a:p>
          <a:p>
            <a:pPr marL="0" indent="0" eaLnBrk="1" hangingPunct="1">
              <a:buFont typeface="Wingdings" pitchFamily="2" charset="2"/>
              <a:buNone/>
              <a:defRPr/>
            </a:pPr>
            <a:endParaRPr lang="en-US" altLang="zh-TW" sz="2800" dirty="0" smtClean="0"/>
          </a:p>
        </p:txBody>
      </p:sp>
      <p:sp>
        <p:nvSpPr>
          <p:cNvPr id="11270" name="Slide Number Placeholder 3"/>
          <p:cNvSpPr>
            <a:spLocks noGrp="1"/>
          </p:cNvSpPr>
          <p:nvPr>
            <p:ph type="sldNum" sz="quarter" idx="12"/>
          </p:nvPr>
        </p:nvSpPr>
        <p:spPr/>
        <p:txBody>
          <a:bodyPr/>
          <a:lstStyle/>
          <a:p>
            <a:pPr>
              <a:defRPr/>
            </a:pPr>
            <a:fld id="{454F5D18-F72B-4AF7-8DC9-552DC3B989AC}" type="slidenum">
              <a:rPr lang="en-US" altLang="zh-TW"/>
              <a:pPr>
                <a:defRPr/>
              </a:pPr>
              <a:t>53</a:t>
            </a:fld>
            <a:endParaRPr lang="en-US" altLang="zh-TW"/>
          </a:p>
        </p:txBody>
      </p:sp>
      <p:graphicFrame>
        <p:nvGraphicFramePr>
          <p:cNvPr id="8" name="Object 8"/>
          <p:cNvGraphicFramePr>
            <a:graphicFrameLocks noChangeAspect="1"/>
          </p:cNvGraphicFramePr>
          <p:nvPr/>
        </p:nvGraphicFramePr>
        <p:xfrm>
          <a:off x="990600" y="3962400"/>
          <a:ext cx="7029450" cy="457200"/>
        </p:xfrm>
        <a:graphic>
          <a:graphicData uri="http://schemas.openxmlformats.org/presentationml/2006/ole">
            <mc:AlternateContent xmlns:mc="http://schemas.openxmlformats.org/markup-compatibility/2006">
              <mc:Choice xmlns:v="urn:schemas-microsoft-com:vml" Requires="v">
                <p:oleObj spid="_x0000_s11274" name="Equation" r:id="rId4" imgW="3124080" imgH="203040" progId="Equation.3">
                  <p:embed/>
                </p:oleObj>
              </mc:Choice>
              <mc:Fallback>
                <p:oleObj name="Equation" r:id="rId4" imgW="3124080" imgH="20304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3962400"/>
                        <a:ext cx="702945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9"/>
          <p:cNvGraphicFramePr>
            <a:graphicFrameLocks noChangeAspect="1"/>
          </p:cNvGraphicFramePr>
          <p:nvPr/>
        </p:nvGraphicFramePr>
        <p:xfrm>
          <a:off x="4191000" y="4449763"/>
          <a:ext cx="1712913" cy="884237"/>
        </p:xfrm>
        <a:graphic>
          <a:graphicData uri="http://schemas.openxmlformats.org/presentationml/2006/ole">
            <mc:AlternateContent xmlns:mc="http://schemas.openxmlformats.org/markup-compatibility/2006">
              <mc:Choice xmlns:v="urn:schemas-microsoft-com:vml" Requires="v">
                <p:oleObj spid="_x0000_s11275" name="Equation" r:id="rId6" imgW="761760" imgH="393480" progId="Equation.3">
                  <p:embed/>
                </p:oleObj>
              </mc:Choice>
              <mc:Fallback>
                <p:oleObj name="Equation" r:id="rId6" imgW="761760" imgH="39348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0" y="4449763"/>
                        <a:ext cx="1712913" cy="884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2" end="2"/>
                                            </p:txEl>
                                          </p:spTgt>
                                        </p:tgtEl>
                                        <p:attrNameLst>
                                          <p:attrName>style.visibility</p:attrName>
                                        </p:attrNameLst>
                                      </p:cBhvr>
                                      <p:to>
                                        <p:strVal val="visible"/>
                                      </p:to>
                                    </p:set>
                                  </p:childTnLst>
                                </p:cTn>
                              </p:par>
                            </p:childTnLst>
                          </p:cTn>
                        </p:par>
                        <p:par>
                          <p:cTn id="7" fill="hold">
                            <p:stCondLst>
                              <p:cond delay="0"/>
                            </p:stCondLst>
                            <p:childTnLst>
                              <p:par>
                                <p:cTn id="8" presetID="4" presetClass="entr" presetSubtype="16" fill="hold" nodeType="after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box(i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ox(in)">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6"/>
          <p:cNvGrpSpPr>
            <a:grpSpLocks/>
          </p:cNvGrpSpPr>
          <p:nvPr/>
        </p:nvGrpSpPr>
        <p:grpSpPr bwMode="auto">
          <a:xfrm>
            <a:off x="652463" y="2995613"/>
            <a:ext cx="5810250" cy="1381125"/>
            <a:chOff x="652895" y="2996045"/>
            <a:chExt cx="5810250" cy="1381125"/>
          </a:xfrm>
        </p:grpSpPr>
        <p:sp>
          <p:nvSpPr>
            <p:cNvPr id="12322" name="Rectangle 9"/>
            <p:cNvSpPr>
              <a:spLocks noChangeArrowheads="1"/>
            </p:cNvSpPr>
            <p:nvPr/>
          </p:nvSpPr>
          <p:spPr bwMode="auto">
            <a:xfrm>
              <a:off x="657658" y="2996045"/>
              <a:ext cx="1828800" cy="457200"/>
            </a:xfrm>
            <a:prstGeom prst="rect">
              <a:avLst/>
            </a:prstGeom>
            <a:noFill/>
            <a:ln w="9525">
              <a:noFill/>
              <a:miter lim="800000"/>
              <a:headEnd/>
              <a:tailEnd/>
            </a:ln>
          </p:spPr>
          <p:txBody>
            <a:bodyPr/>
            <a:lstStyle/>
            <a:p>
              <a:endParaRPr lang="zh-TW" altLang="zh-TW"/>
            </a:p>
          </p:txBody>
        </p:sp>
        <p:sp>
          <p:nvSpPr>
            <p:cNvPr id="12323" name="Rectangle 10"/>
            <p:cNvSpPr>
              <a:spLocks noChangeArrowheads="1"/>
            </p:cNvSpPr>
            <p:nvPr/>
          </p:nvSpPr>
          <p:spPr bwMode="auto">
            <a:xfrm>
              <a:off x="2486458" y="2996045"/>
              <a:ext cx="1447800" cy="457200"/>
            </a:xfrm>
            <a:prstGeom prst="rect">
              <a:avLst/>
            </a:prstGeom>
            <a:noFill/>
            <a:ln w="9525">
              <a:noFill/>
              <a:miter lim="800000"/>
              <a:headEnd/>
              <a:tailEnd/>
            </a:ln>
          </p:spPr>
          <p:txBody>
            <a:bodyPr/>
            <a:lstStyle/>
            <a:p>
              <a:endParaRPr lang="zh-TW" altLang="zh-TW"/>
            </a:p>
          </p:txBody>
        </p:sp>
        <p:sp>
          <p:nvSpPr>
            <p:cNvPr id="12324" name="Rectangle 11"/>
            <p:cNvSpPr>
              <a:spLocks noChangeArrowheads="1"/>
            </p:cNvSpPr>
            <p:nvPr/>
          </p:nvSpPr>
          <p:spPr bwMode="auto">
            <a:xfrm>
              <a:off x="3934258" y="2996045"/>
              <a:ext cx="1219200" cy="457200"/>
            </a:xfrm>
            <a:prstGeom prst="rect">
              <a:avLst/>
            </a:prstGeom>
            <a:noFill/>
            <a:ln w="9525">
              <a:noFill/>
              <a:miter lim="800000"/>
              <a:headEnd/>
              <a:tailEnd/>
            </a:ln>
          </p:spPr>
          <p:txBody>
            <a:bodyPr/>
            <a:lstStyle/>
            <a:p>
              <a:endParaRPr lang="zh-TW" altLang="zh-TW"/>
            </a:p>
          </p:txBody>
        </p:sp>
        <p:sp>
          <p:nvSpPr>
            <p:cNvPr id="12325" name="Rectangle 12"/>
            <p:cNvSpPr>
              <a:spLocks noChangeArrowheads="1"/>
            </p:cNvSpPr>
            <p:nvPr/>
          </p:nvSpPr>
          <p:spPr bwMode="auto">
            <a:xfrm>
              <a:off x="5153458" y="2996045"/>
              <a:ext cx="1295400" cy="457200"/>
            </a:xfrm>
            <a:prstGeom prst="rect">
              <a:avLst/>
            </a:prstGeom>
            <a:noFill/>
            <a:ln w="9525">
              <a:noFill/>
              <a:miter lim="800000"/>
              <a:headEnd/>
              <a:tailEnd/>
            </a:ln>
          </p:spPr>
          <p:txBody>
            <a:bodyPr/>
            <a:lstStyle/>
            <a:p>
              <a:endParaRPr lang="zh-TW" altLang="zh-TW"/>
            </a:p>
          </p:txBody>
        </p:sp>
        <p:sp>
          <p:nvSpPr>
            <p:cNvPr id="12326" name="Rectangle 13"/>
            <p:cNvSpPr>
              <a:spLocks noChangeArrowheads="1"/>
            </p:cNvSpPr>
            <p:nvPr/>
          </p:nvSpPr>
          <p:spPr bwMode="auto">
            <a:xfrm>
              <a:off x="657658" y="3453245"/>
              <a:ext cx="1828800" cy="457200"/>
            </a:xfrm>
            <a:prstGeom prst="rect">
              <a:avLst/>
            </a:prstGeom>
            <a:noFill/>
            <a:ln w="9525">
              <a:noFill/>
              <a:miter lim="800000"/>
              <a:headEnd/>
              <a:tailEnd/>
            </a:ln>
          </p:spPr>
          <p:txBody>
            <a:bodyPr/>
            <a:lstStyle/>
            <a:p>
              <a:endParaRPr lang="zh-TW" altLang="zh-TW"/>
            </a:p>
          </p:txBody>
        </p:sp>
        <p:sp>
          <p:nvSpPr>
            <p:cNvPr id="12327" name="Rectangle 14"/>
            <p:cNvSpPr>
              <a:spLocks noChangeArrowheads="1"/>
            </p:cNvSpPr>
            <p:nvPr/>
          </p:nvSpPr>
          <p:spPr bwMode="auto">
            <a:xfrm>
              <a:off x="2486458" y="3453245"/>
              <a:ext cx="1447800" cy="457200"/>
            </a:xfrm>
            <a:prstGeom prst="rect">
              <a:avLst/>
            </a:prstGeom>
            <a:noFill/>
            <a:ln w="9525">
              <a:noFill/>
              <a:miter lim="800000"/>
              <a:headEnd/>
              <a:tailEnd/>
            </a:ln>
          </p:spPr>
          <p:txBody>
            <a:bodyPr/>
            <a:lstStyle/>
            <a:p>
              <a:endParaRPr lang="zh-TW" altLang="zh-TW"/>
            </a:p>
          </p:txBody>
        </p:sp>
        <p:sp>
          <p:nvSpPr>
            <p:cNvPr id="12328" name="Rectangle 15"/>
            <p:cNvSpPr>
              <a:spLocks noChangeArrowheads="1"/>
            </p:cNvSpPr>
            <p:nvPr/>
          </p:nvSpPr>
          <p:spPr bwMode="auto">
            <a:xfrm>
              <a:off x="3934258" y="3453245"/>
              <a:ext cx="1219200" cy="457200"/>
            </a:xfrm>
            <a:prstGeom prst="rect">
              <a:avLst/>
            </a:prstGeom>
            <a:noFill/>
            <a:ln w="9525">
              <a:noFill/>
              <a:miter lim="800000"/>
              <a:headEnd/>
              <a:tailEnd/>
            </a:ln>
          </p:spPr>
          <p:txBody>
            <a:bodyPr/>
            <a:lstStyle/>
            <a:p>
              <a:endParaRPr lang="zh-TW" altLang="zh-TW"/>
            </a:p>
          </p:txBody>
        </p:sp>
        <p:sp>
          <p:nvSpPr>
            <p:cNvPr id="12329" name="Rectangle 16"/>
            <p:cNvSpPr>
              <a:spLocks noChangeArrowheads="1"/>
            </p:cNvSpPr>
            <p:nvPr/>
          </p:nvSpPr>
          <p:spPr bwMode="auto">
            <a:xfrm>
              <a:off x="5153458" y="3453245"/>
              <a:ext cx="1295400" cy="457200"/>
            </a:xfrm>
            <a:prstGeom prst="rect">
              <a:avLst/>
            </a:prstGeom>
            <a:noFill/>
            <a:ln w="9525">
              <a:noFill/>
              <a:miter lim="800000"/>
              <a:headEnd/>
              <a:tailEnd/>
            </a:ln>
          </p:spPr>
          <p:txBody>
            <a:bodyPr/>
            <a:lstStyle/>
            <a:p>
              <a:endParaRPr lang="zh-TW" altLang="zh-TW"/>
            </a:p>
          </p:txBody>
        </p:sp>
        <p:sp>
          <p:nvSpPr>
            <p:cNvPr id="12330" name="Rectangle 17"/>
            <p:cNvSpPr>
              <a:spLocks noChangeArrowheads="1"/>
            </p:cNvSpPr>
            <p:nvPr/>
          </p:nvSpPr>
          <p:spPr bwMode="auto">
            <a:xfrm>
              <a:off x="657658" y="3910445"/>
              <a:ext cx="1828800" cy="457200"/>
            </a:xfrm>
            <a:prstGeom prst="rect">
              <a:avLst/>
            </a:prstGeom>
            <a:noFill/>
            <a:ln w="9525">
              <a:noFill/>
              <a:miter lim="800000"/>
              <a:headEnd/>
              <a:tailEnd/>
            </a:ln>
          </p:spPr>
          <p:txBody>
            <a:bodyPr/>
            <a:lstStyle/>
            <a:p>
              <a:endParaRPr lang="zh-TW" altLang="zh-TW"/>
            </a:p>
          </p:txBody>
        </p:sp>
        <p:sp>
          <p:nvSpPr>
            <p:cNvPr id="12331" name="Rectangle 19"/>
            <p:cNvSpPr>
              <a:spLocks noChangeArrowheads="1"/>
            </p:cNvSpPr>
            <p:nvPr/>
          </p:nvSpPr>
          <p:spPr bwMode="auto">
            <a:xfrm>
              <a:off x="3934258" y="3910445"/>
              <a:ext cx="1219200" cy="457200"/>
            </a:xfrm>
            <a:prstGeom prst="rect">
              <a:avLst/>
            </a:prstGeom>
            <a:noFill/>
            <a:ln w="9525">
              <a:noFill/>
              <a:miter lim="800000"/>
              <a:headEnd/>
              <a:tailEnd/>
            </a:ln>
          </p:spPr>
          <p:txBody>
            <a:bodyPr/>
            <a:lstStyle/>
            <a:p>
              <a:endParaRPr lang="zh-TW" altLang="zh-TW"/>
            </a:p>
          </p:txBody>
        </p:sp>
        <p:sp>
          <p:nvSpPr>
            <p:cNvPr id="12332" name="Rectangle 28"/>
            <p:cNvSpPr>
              <a:spLocks noChangeArrowheads="1"/>
            </p:cNvSpPr>
            <p:nvPr/>
          </p:nvSpPr>
          <p:spPr bwMode="auto">
            <a:xfrm>
              <a:off x="652895" y="3453245"/>
              <a:ext cx="5810250" cy="9525"/>
            </a:xfrm>
            <a:prstGeom prst="rect">
              <a:avLst/>
            </a:prstGeom>
            <a:noFill/>
            <a:ln w="0">
              <a:solidFill>
                <a:srgbClr val="000000"/>
              </a:solidFill>
              <a:round/>
              <a:headEnd/>
              <a:tailEnd/>
            </a:ln>
          </p:spPr>
          <p:txBody>
            <a:bodyPr/>
            <a:lstStyle/>
            <a:p>
              <a:endParaRPr lang="zh-TW" altLang="zh-TW"/>
            </a:p>
          </p:txBody>
        </p:sp>
        <p:sp>
          <p:nvSpPr>
            <p:cNvPr id="12333" name="Rectangle 29"/>
            <p:cNvSpPr>
              <a:spLocks noChangeArrowheads="1"/>
            </p:cNvSpPr>
            <p:nvPr/>
          </p:nvSpPr>
          <p:spPr bwMode="auto">
            <a:xfrm>
              <a:off x="652895" y="3910445"/>
              <a:ext cx="5810250" cy="9525"/>
            </a:xfrm>
            <a:prstGeom prst="rect">
              <a:avLst/>
            </a:prstGeom>
            <a:noFill/>
            <a:ln w="0">
              <a:solidFill>
                <a:srgbClr val="FFFFFF"/>
              </a:solidFill>
              <a:round/>
              <a:headEnd/>
              <a:tailEnd/>
            </a:ln>
          </p:spPr>
          <p:txBody>
            <a:bodyPr/>
            <a:lstStyle/>
            <a:p>
              <a:endParaRPr lang="zh-TW" altLang="zh-TW"/>
            </a:p>
          </p:txBody>
        </p:sp>
        <p:sp>
          <p:nvSpPr>
            <p:cNvPr id="12334" name="Rectangle 30"/>
            <p:cNvSpPr>
              <a:spLocks noChangeArrowheads="1"/>
            </p:cNvSpPr>
            <p:nvPr/>
          </p:nvSpPr>
          <p:spPr bwMode="auto">
            <a:xfrm>
              <a:off x="652895" y="4367645"/>
              <a:ext cx="5810250" cy="9525"/>
            </a:xfrm>
            <a:prstGeom prst="rect">
              <a:avLst/>
            </a:prstGeom>
            <a:noFill/>
            <a:ln w="0">
              <a:solidFill>
                <a:srgbClr val="FFFFFF"/>
              </a:solidFill>
              <a:round/>
              <a:headEnd/>
              <a:tailEnd/>
            </a:ln>
          </p:spPr>
          <p:txBody>
            <a:bodyPr/>
            <a:lstStyle/>
            <a:p>
              <a:endParaRPr lang="zh-TW" altLang="zh-TW"/>
            </a:p>
          </p:txBody>
        </p:sp>
        <p:sp>
          <p:nvSpPr>
            <p:cNvPr id="12335" name="Rectangle 33"/>
            <p:cNvSpPr>
              <a:spLocks noChangeArrowheads="1"/>
            </p:cNvSpPr>
            <p:nvPr/>
          </p:nvSpPr>
          <p:spPr bwMode="auto">
            <a:xfrm>
              <a:off x="652895" y="2996045"/>
              <a:ext cx="5810250" cy="9525"/>
            </a:xfrm>
            <a:prstGeom prst="rect">
              <a:avLst/>
            </a:prstGeom>
            <a:noFill/>
            <a:ln w="0">
              <a:solidFill>
                <a:srgbClr val="FFFFFF"/>
              </a:solidFill>
              <a:round/>
              <a:headEnd/>
              <a:tailEnd/>
            </a:ln>
          </p:spPr>
          <p:txBody>
            <a:bodyPr/>
            <a:lstStyle/>
            <a:p>
              <a:endParaRPr lang="zh-TW" altLang="zh-TW"/>
            </a:p>
          </p:txBody>
        </p:sp>
        <p:sp>
          <p:nvSpPr>
            <p:cNvPr id="12336" name="Rectangle 35"/>
            <p:cNvSpPr>
              <a:spLocks noChangeArrowheads="1"/>
            </p:cNvSpPr>
            <p:nvPr/>
          </p:nvSpPr>
          <p:spPr bwMode="auto">
            <a:xfrm>
              <a:off x="754495" y="3056370"/>
              <a:ext cx="819150" cy="400050"/>
            </a:xfrm>
            <a:prstGeom prst="rect">
              <a:avLst/>
            </a:prstGeom>
            <a:noFill/>
            <a:ln w="9525">
              <a:noFill/>
              <a:miter lim="800000"/>
              <a:headEnd/>
              <a:tailEnd/>
            </a:ln>
          </p:spPr>
          <p:txBody>
            <a:bodyPr wrap="none" lIns="0" tIns="0" rIns="0" bIns="0">
              <a:spAutoFit/>
            </a:bodyPr>
            <a:lstStyle/>
            <a:p>
              <a:r>
                <a:rPr lang="en-US" altLang="zh-TW" sz="2400" b="1">
                  <a:solidFill>
                    <a:srgbClr val="000000"/>
                  </a:solidFill>
                </a:rPr>
                <a:t>Staff</a:t>
              </a:r>
              <a:endParaRPr lang="en-US" altLang="zh-TW"/>
            </a:p>
          </p:txBody>
        </p:sp>
        <p:sp>
          <p:nvSpPr>
            <p:cNvPr id="12337" name="Rectangle 36"/>
            <p:cNvSpPr>
              <a:spLocks noChangeArrowheads="1"/>
            </p:cNvSpPr>
            <p:nvPr/>
          </p:nvSpPr>
          <p:spPr bwMode="auto">
            <a:xfrm>
              <a:off x="2592820" y="3056370"/>
              <a:ext cx="1362075" cy="400050"/>
            </a:xfrm>
            <a:prstGeom prst="rect">
              <a:avLst/>
            </a:prstGeom>
            <a:noFill/>
            <a:ln w="9525">
              <a:noFill/>
              <a:miter lim="800000"/>
              <a:headEnd/>
              <a:tailEnd/>
            </a:ln>
          </p:spPr>
          <p:txBody>
            <a:bodyPr wrap="none" lIns="0" tIns="0" rIns="0" bIns="0">
              <a:spAutoFit/>
            </a:bodyPr>
            <a:lstStyle/>
            <a:p>
              <a:r>
                <a:rPr lang="en-US" altLang="zh-TW" sz="2400" b="1">
                  <a:solidFill>
                    <a:srgbClr val="000000"/>
                  </a:solidFill>
                </a:rPr>
                <a:t>Females</a:t>
              </a:r>
              <a:endParaRPr lang="en-US" altLang="zh-TW"/>
            </a:p>
          </p:txBody>
        </p:sp>
        <p:sp>
          <p:nvSpPr>
            <p:cNvPr id="12338" name="Rectangle 37"/>
            <p:cNvSpPr>
              <a:spLocks noChangeArrowheads="1"/>
            </p:cNvSpPr>
            <p:nvPr/>
          </p:nvSpPr>
          <p:spPr bwMode="auto">
            <a:xfrm>
              <a:off x="4116820" y="3056370"/>
              <a:ext cx="990600" cy="400050"/>
            </a:xfrm>
            <a:prstGeom prst="rect">
              <a:avLst/>
            </a:prstGeom>
            <a:noFill/>
            <a:ln w="9525">
              <a:noFill/>
              <a:miter lim="800000"/>
              <a:headEnd/>
              <a:tailEnd/>
            </a:ln>
          </p:spPr>
          <p:txBody>
            <a:bodyPr wrap="none" lIns="0" tIns="0" rIns="0" bIns="0">
              <a:spAutoFit/>
            </a:bodyPr>
            <a:lstStyle/>
            <a:p>
              <a:r>
                <a:rPr lang="en-US" altLang="zh-TW" sz="2400" b="1">
                  <a:solidFill>
                    <a:srgbClr val="000000"/>
                  </a:solidFill>
                </a:rPr>
                <a:t>Males</a:t>
              </a:r>
              <a:endParaRPr lang="en-US" altLang="zh-TW"/>
            </a:p>
          </p:txBody>
        </p:sp>
        <p:sp>
          <p:nvSpPr>
            <p:cNvPr id="12339" name="Rectangle 38"/>
            <p:cNvSpPr>
              <a:spLocks noChangeArrowheads="1"/>
            </p:cNvSpPr>
            <p:nvPr/>
          </p:nvSpPr>
          <p:spPr bwMode="auto">
            <a:xfrm>
              <a:off x="5440795" y="3056370"/>
              <a:ext cx="866775" cy="400050"/>
            </a:xfrm>
            <a:prstGeom prst="rect">
              <a:avLst/>
            </a:prstGeom>
            <a:noFill/>
            <a:ln w="9525">
              <a:noFill/>
              <a:miter lim="800000"/>
              <a:headEnd/>
              <a:tailEnd/>
            </a:ln>
          </p:spPr>
          <p:txBody>
            <a:bodyPr wrap="none" lIns="0" tIns="0" rIns="0" bIns="0">
              <a:spAutoFit/>
            </a:bodyPr>
            <a:lstStyle/>
            <a:p>
              <a:r>
                <a:rPr lang="en-US" altLang="zh-TW" sz="2400" b="1">
                  <a:solidFill>
                    <a:srgbClr val="000000"/>
                  </a:solidFill>
                </a:rPr>
                <a:t>Total</a:t>
              </a:r>
              <a:endParaRPr lang="en-US" altLang="zh-TW"/>
            </a:p>
          </p:txBody>
        </p:sp>
        <p:sp>
          <p:nvSpPr>
            <p:cNvPr id="12340" name="Rectangle 39"/>
            <p:cNvSpPr>
              <a:spLocks noChangeArrowheads="1"/>
            </p:cNvSpPr>
            <p:nvPr/>
          </p:nvSpPr>
          <p:spPr bwMode="auto">
            <a:xfrm>
              <a:off x="754495" y="3513570"/>
              <a:ext cx="1181100" cy="400050"/>
            </a:xfrm>
            <a:prstGeom prst="rect">
              <a:avLst/>
            </a:prstGeom>
            <a:noFill/>
            <a:ln w="9525">
              <a:noFill/>
              <a:miter lim="800000"/>
              <a:headEnd/>
              <a:tailEnd/>
            </a:ln>
          </p:spPr>
          <p:txBody>
            <a:bodyPr wrap="none" lIns="0" tIns="0" rIns="0" bIns="0">
              <a:spAutoFit/>
            </a:bodyPr>
            <a:lstStyle/>
            <a:p>
              <a:r>
                <a:rPr lang="en-US" altLang="zh-TW" sz="2400" b="1">
                  <a:solidFill>
                    <a:srgbClr val="000000"/>
                  </a:solidFill>
                </a:rPr>
                <a:t>Nurses</a:t>
              </a:r>
              <a:endParaRPr lang="en-US" altLang="zh-TW"/>
            </a:p>
          </p:txBody>
        </p:sp>
        <p:sp>
          <p:nvSpPr>
            <p:cNvPr id="12341" name="Rectangle 43"/>
            <p:cNvSpPr>
              <a:spLocks noChangeArrowheads="1"/>
            </p:cNvSpPr>
            <p:nvPr/>
          </p:nvSpPr>
          <p:spPr bwMode="auto">
            <a:xfrm>
              <a:off x="754495" y="3970770"/>
              <a:ext cx="1733550" cy="400050"/>
            </a:xfrm>
            <a:prstGeom prst="rect">
              <a:avLst/>
            </a:prstGeom>
            <a:noFill/>
            <a:ln w="9525">
              <a:noFill/>
              <a:miter lim="800000"/>
              <a:headEnd/>
              <a:tailEnd/>
            </a:ln>
          </p:spPr>
          <p:txBody>
            <a:bodyPr wrap="none" lIns="0" tIns="0" rIns="0" bIns="0">
              <a:spAutoFit/>
            </a:bodyPr>
            <a:lstStyle/>
            <a:p>
              <a:r>
                <a:rPr lang="en-US" altLang="zh-TW" sz="2400" b="1">
                  <a:solidFill>
                    <a:srgbClr val="000000"/>
                  </a:solidFill>
                </a:rPr>
                <a:t>Physicians</a:t>
              </a:r>
              <a:endParaRPr lang="en-US" altLang="zh-TW"/>
            </a:p>
          </p:txBody>
        </p:sp>
      </p:grpSp>
      <p:sp>
        <p:nvSpPr>
          <p:cNvPr id="12293" name="Rectangle 24"/>
          <p:cNvSpPr>
            <a:spLocks noChangeArrowheads="1"/>
          </p:cNvSpPr>
          <p:nvPr/>
        </p:nvSpPr>
        <p:spPr bwMode="auto">
          <a:xfrm>
            <a:off x="5162550" y="4348163"/>
            <a:ext cx="1295400" cy="457200"/>
          </a:xfrm>
          <a:prstGeom prst="rect">
            <a:avLst/>
          </a:prstGeom>
          <a:noFill/>
          <a:ln w="9525">
            <a:noFill/>
            <a:miter lim="800000"/>
            <a:headEnd/>
            <a:tailEnd/>
          </a:ln>
        </p:spPr>
        <p:txBody>
          <a:bodyPr/>
          <a:lstStyle/>
          <a:p>
            <a:endParaRPr lang="zh-TW" altLang="zh-TW"/>
          </a:p>
        </p:txBody>
      </p:sp>
      <p:sp>
        <p:nvSpPr>
          <p:cNvPr id="12294" name="Rectangle 20"/>
          <p:cNvSpPr>
            <a:spLocks noChangeArrowheads="1"/>
          </p:cNvSpPr>
          <p:nvPr/>
        </p:nvSpPr>
        <p:spPr bwMode="auto">
          <a:xfrm>
            <a:off x="5153025" y="3910013"/>
            <a:ext cx="1295400" cy="457200"/>
          </a:xfrm>
          <a:prstGeom prst="rect">
            <a:avLst/>
          </a:prstGeom>
          <a:noFill/>
          <a:ln w="9525">
            <a:noFill/>
            <a:miter lim="800000"/>
            <a:headEnd/>
            <a:tailEnd/>
          </a:ln>
        </p:spPr>
        <p:txBody>
          <a:bodyPr/>
          <a:lstStyle/>
          <a:p>
            <a:endParaRPr lang="zh-TW" altLang="zh-TW"/>
          </a:p>
        </p:txBody>
      </p:sp>
      <p:sp>
        <p:nvSpPr>
          <p:cNvPr id="180266" name="Rectangle 42"/>
          <p:cNvSpPr>
            <a:spLocks noChangeArrowheads="1"/>
          </p:cNvSpPr>
          <p:nvPr/>
        </p:nvSpPr>
        <p:spPr bwMode="auto">
          <a:xfrm>
            <a:off x="5802313" y="3522663"/>
            <a:ext cx="304800" cy="390525"/>
          </a:xfrm>
          <a:prstGeom prst="rect">
            <a:avLst/>
          </a:prstGeom>
          <a:noFill/>
          <a:ln w="9525">
            <a:noFill/>
            <a:miter lim="800000"/>
            <a:headEnd/>
            <a:tailEnd/>
          </a:ln>
        </p:spPr>
        <p:txBody>
          <a:bodyPr wrap="none" lIns="0" tIns="0" rIns="0" bIns="0">
            <a:spAutoFit/>
          </a:bodyPr>
          <a:lstStyle/>
          <a:p>
            <a:r>
              <a:rPr lang="en-US" altLang="zh-TW" sz="2400">
                <a:solidFill>
                  <a:srgbClr val="000000"/>
                </a:solidFill>
              </a:rPr>
              <a:t>8</a:t>
            </a:r>
            <a:endParaRPr lang="en-US" altLang="zh-TW"/>
          </a:p>
        </p:txBody>
      </p:sp>
      <p:sp>
        <p:nvSpPr>
          <p:cNvPr id="180270" name="Rectangle 46"/>
          <p:cNvSpPr>
            <a:spLocks noChangeArrowheads="1"/>
          </p:cNvSpPr>
          <p:nvPr/>
        </p:nvSpPr>
        <p:spPr bwMode="auto">
          <a:xfrm>
            <a:off x="5802313" y="3979863"/>
            <a:ext cx="304800" cy="390525"/>
          </a:xfrm>
          <a:prstGeom prst="rect">
            <a:avLst/>
          </a:prstGeom>
          <a:noFill/>
          <a:ln w="9525">
            <a:noFill/>
            <a:miter lim="800000"/>
            <a:headEnd/>
            <a:tailEnd/>
          </a:ln>
        </p:spPr>
        <p:txBody>
          <a:bodyPr wrap="none" lIns="0" tIns="0" rIns="0" bIns="0">
            <a:spAutoFit/>
          </a:bodyPr>
          <a:lstStyle/>
          <a:p>
            <a:r>
              <a:rPr lang="en-US" altLang="zh-TW" sz="2400">
                <a:solidFill>
                  <a:srgbClr val="000000"/>
                </a:solidFill>
              </a:rPr>
              <a:t>5</a:t>
            </a:r>
            <a:endParaRPr lang="en-US" altLang="zh-TW"/>
          </a:p>
        </p:txBody>
      </p:sp>
      <p:sp>
        <p:nvSpPr>
          <p:cNvPr id="12297" name="Rectangle 2"/>
          <p:cNvSpPr>
            <a:spLocks noGrp="1" noChangeArrowheads="1"/>
          </p:cNvSpPr>
          <p:nvPr>
            <p:ph type="title"/>
          </p:nvPr>
        </p:nvSpPr>
        <p:spPr>
          <a:xfrm>
            <a:off x="457200" y="457200"/>
            <a:ext cx="8229600" cy="685800"/>
          </a:xfrm>
        </p:spPr>
        <p:txBody>
          <a:bodyPr/>
          <a:lstStyle/>
          <a:p>
            <a:pPr eaLnBrk="1" hangingPunct="1"/>
            <a:r>
              <a:rPr lang="en-US" altLang="zh-TW" sz="3600" dirty="0" smtClean="0">
                <a:ea typeface="新細明體" charset="-120"/>
              </a:rPr>
              <a:t>Example 4-21: Medical Staff</a:t>
            </a:r>
            <a:endParaRPr lang="en-US" altLang="zh-TW" sz="3600" b="0" dirty="0" smtClean="0">
              <a:ea typeface="新細明體" charset="-120"/>
            </a:endParaRPr>
          </a:p>
        </p:txBody>
      </p:sp>
      <p:sp>
        <p:nvSpPr>
          <p:cNvPr id="12298" name="Rectangle 3"/>
          <p:cNvSpPr>
            <a:spLocks noGrp="1" noChangeArrowheads="1"/>
          </p:cNvSpPr>
          <p:nvPr>
            <p:ph idx="1"/>
          </p:nvPr>
        </p:nvSpPr>
        <p:spPr>
          <a:xfrm>
            <a:off x="457200" y="1295400"/>
            <a:ext cx="8229600" cy="1676400"/>
          </a:xfrm>
        </p:spPr>
        <p:txBody>
          <a:bodyPr/>
          <a:lstStyle/>
          <a:p>
            <a:pPr marL="0" indent="0" eaLnBrk="1" hangingPunct="1">
              <a:spcBef>
                <a:spcPct val="0"/>
              </a:spcBef>
              <a:buFont typeface="Wingdings" pitchFamily="2" charset="2"/>
              <a:buNone/>
            </a:pPr>
            <a:r>
              <a:rPr lang="en-US" altLang="zh-TW" sz="2400" smtClean="0"/>
              <a:t>In a hospital unit there are 8 nurses and 5 physicians; 7 nurses and 3 physicians are females.</a:t>
            </a:r>
          </a:p>
          <a:p>
            <a:pPr marL="0" indent="0" eaLnBrk="1" hangingPunct="1">
              <a:spcBef>
                <a:spcPct val="0"/>
              </a:spcBef>
              <a:buFont typeface="Wingdings" pitchFamily="2" charset="2"/>
              <a:buNone/>
            </a:pPr>
            <a:r>
              <a:rPr lang="en-US" altLang="zh-TW" sz="2400" smtClean="0"/>
              <a:t>If a staff person is selected, find the probability that the subject is a nurse or a male.</a:t>
            </a:r>
          </a:p>
        </p:txBody>
      </p:sp>
      <p:sp>
        <p:nvSpPr>
          <p:cNvPr id="12299" name="Slide Number Placeholder 3"/>
          <p:cNvSpPr>
            <a:spLocks noGrp="1"/>
          </p:cNvSpPr>
          <p:nvPr>
            <p:ph type="sldNum" sz="quarter" idx="12"/>
          </p:nvPr>
        </p:nvSpPr>
        <p:spPr/>
        <p:txBody>
          <a:bodyPr/>
          <a:lstStyle/>
          <a:p>
            <a:pPr>
              <a:defRPr/>
            </a:pPr>
            <a:fld id="{3D35C5E1-237B-47D8-B7DE-B0CD83971A6D}" type="slidenum">
              <a:rPr lang="en-US" altLang="zh-TW"/>
              <a:pPr>
                <a:defRPr/>
              </a:pPr>
              <a:t>54</a:t>
            </a:fld>
            <a:endParaRPr lang="en-US" altLang="zh-TW"/>
          </a:p>
        </p:txBody>
      </p:sp>
      <p:graphicFrame>
        <p:nvGraphicFramePr>
          <p:cNvPr id="179202" name="Object 4"/>
          <p:cNvGraphicFramePr>
            <a:graphicFrameLocks noChangeAspect="1"/>
          </p:cNvGraphicFramePr>
          <p:nvPr/>
        </p:nvGraphicFramePr>
        <p:xfrm>
          <a:off x="304800" y="4953000"/>
          <a:ext cx="8420100" cy="579438"/>
        </p:xfrm>
        <a:graphic>
          <a:graphicData uri="http://schemas.openxmlformats.org/presentationml/2006/ole">
            <mc:AlternateContent xmlns:mc="http://schemas.openxmlformats.org/markup-compatibility/2006">
              <mc:Choice xmlns:v="urn:schemas-microsoft-com:vml" Requires="v">
                <p:oleObj spid="_x0000_s12298" name="Equation" r:id="rId4" imgW="3695400" imgH="253800" progId="">
                  <p:embed/>
                </p:oleObj>
              </mc:Choice>
              <mc:Fallback>
                <p:oleObj name="Equation" r:id="rId4" imgW="3695400" imgH="253800"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4953000"/>
                        <a:ext cx="8420100" cy="579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1" name="Rectangle 18"/>
          <p:cNvSpPr>
            <a:spLocks noChangeArrowheads="1"/>
          </p:cNvSpPr>
          <p:nvPr/>
        </p:nvSpPr>
        <p:spPr bwMode="auto">
          <a:xfrm>
            <a:off x="2495550" y="3890963"/>
            <a:ext cx="1447800" cy="457200"/>
          </a:xfrm>
          <a:prstGeom prst="rect">
            <a:avLst/>
          </a:prstGeom>
          <a:noFill/>
          <a:ln w="9525">
            <a:noFill/>
            <a:miter lim="800000"/>
            <a:headEnd/>
            <a:tailEnd/>
          </a:ln>
        </p:spPr>
        <p:txBody>
          <a:bodyPr/>
          <a:lstStyle/>
          <a:p>
            <a:endParaRPr lang="zh-TW" altLang="zh-TW"/>
          </a:p>
        </p:txBody>
      </p:sp>
      <p:sp>
        <p:nvSpPr>
          <p:cNvPr id="12302" name="Rectangle 21"/>
          <p:cNvSpPr>
            <a:spLocks noChangeArrowheads="1"/>
          </p:cNvSpPr>
          <p:nvPr/>
        </p:nvSpPr>
        <p:spPr bwMode="auto">
          <a:xfrm>
            <a:off x="666750" y="4348163"/>
            <a:ext cx="1828800" cy="457200"/>
          </a:xfrm>
          <a:prstGeom prst="rect">
            <a:avLst/>
          </a:prstGeom>
          <a:noFill/>
          <a:ln w="9525">
            <a:noFill/>
            <a:miter lim="800000"/>
            <a:headEnd/>
            <a:tailEnd/>
          </a:ln>
        </p:spPr>
        <p:txBody>
          <a:bodyPr/>
          <a:lstStyle/>
          <a:p>
            <a:endParaRPr lang="zh-TW" altLang="zh-TW"/>
          </a:p>
        </p:txBody>
      </p:sp>
      <p:sp>
        <p:nvSpPr>
          <p:cNvPr id="12303" name="Rectangle 22"/>
          <p:cNvSpPr>
            <a:spLocks noChangeArrowheads="1"/>
          </p:cNvSpPr>
          <p:nvPr/>
        </p:nvSpPr>
        <p:spPr bwMode="auto">
          <a:xfrm>
            <a:off x="2495550" y="4348163"/>
            <a:ext cx="1447800" cy="457200"/>
          </a:xfrm>
          <a:prstGeom prst="rect">
            <a:avLst/>
          </a:prstGeom>
          <a:noFill/>
          <a:ln w="9525">
            <a:noFill/>
            <a:miter lim="800000"/>
            <a:headEnd/>
            <a:tailEnd/>
          </a:ln>
        </p:spPr>
        <p:txBody>
          <a:bodyPr/>
          <a:lstStyle/>
          <a:p>
            <a:endParaRPr lang="zh-TW" altLang="zh-TW"/>
          </a:p>
        </p:txBody>
      </p:sp>
      <p:sp>
        <p:nvSpPr>
          <p:cNvPr id="12304" name="Rectangle 23"/>
          <p:cNvSpPr>
            <a:spLocks noChangeArrowheads="1"/>
          </p:cNvSpPr>
          <p:nvPr/>
        </p:nvSpPr>
        <p:spPr bwMode="auto">
          <a:xfrm>
            <a:off x="3943350" y="4348163"/>
            <a:ext cx="1219200" cy="457200"/>
          </a:xfrm>
          <a:prstGeom prst="rect">
            <a:avLst/>
          </a:prstGeom>
          <a:noFill/>
          <a:ln w="9525">
            <a:noFill/>
            <a:miter lim="800000"/>
            <a:headEnd/>
            <a:tailEnd/>
          </a:ln>
        </p:spPr>
        <p:txBody>
          <a:bodyPr/>
          <a:lstStyle/>
          <a:p>
            <a:endParaRPr lang="zh-TW" altLang="zh-TW"/>
          </a:p>
        </p:txBody>
      </p:sp>
      <p:sp>
        <p:nvSpPr>
          <p:cNvPr id="12305" name="Rectangle 25"/>
          <p:cNvSpPr>
            <a:spLocks noChangeArrowheads="1"/>
          </p:cNvSpPr>
          <p:nvPr/>
        </p:nvSpPr>
        <p:spPr bwMode="auto">
          <a:xfrm>
            <a:off x="2495550" y="2971800"/>
            <a:ext cx="9525" cy="1847850"/>
          </a:xfrm>
          <a:prstGeom prst="rect">
            <a:avLst/>
          </a:prstGeom>
          <a:noFill/>
          <a:ln w="0">
            <a:solidFill>
              <a:srgbClr val="FFFFFF"/>
            </a:solidFill>
            <a:round/>
            <a:headEnd/>
            <a:tailEnd/>
          </a:ln>
        </p:spPr>
        <p:txBody>
          <a:bodyPr/>
          <a:lstStyle/>
          <a:p>
            <a:endParaRPr lang="zh-TW" altLang="zh-TW"/>
          </a:p>
        </p:txBody>
      </p:sp>
      <p:sp>
        <p:nvSpPr>
          <p:cNvPr id="12306" name="Rectangle 26"/>
          <p:cNvSpPr>
            <a:spLocks noChangeArrowheads="1"/>
          </p:cNvSpPr>
          <p:nvPr/>
        </p:nvSpPr>
        <p:spPr bwMode="auto">
          <a:xfrm>
            <a:off x="3943350" y="2971800"/>
            <a:ext cx="9525" cy="1847850"/>
          </a:xfrm>
          <a:prstGeom prst="rect">
            <a:avLst/>
          </a:prstGeom>
          <a:noFill/>
          <a:ln w="0">
            <a:solidFill>
              <a:srgbClr val="FFFFFF"/>
            </a:solidFill>
            <a:round/>
            <a:headEnd/>
            <a:tailEnd/>
          </a:ln>
        </p:spPr>
        <p:txBody>
          <a:bodyPr/>
          <a:lstStyle/>
          <a:p>
            <a:endParaRPr lang="zh-TW" altLang="zh-TW"/>
          </a:p>
        </p:txBody>
      </p:sp>
      <p:sp>
        <p:nvSpPr>
          <p:cNvPr id="12307" name="Rectangle 27"/>
          <p:cNvSpPr>
            <a:spLocks noChangeArrowheads="1"/>
          </p:cNvSpPr>
          <p:nvPr/>
        </p:nvSpPr>
        <p:spPr bwMode="auto">
          <a:xfrm>
            <a:off x="5162550" y="2971800"/>
            <a:ext cx="9525" cy="1847850"/>
          </a:xfrm>
          <a:prstGeom prst="rect">
            <a:avLst/>
          </a:prstGeom>
          <a:noFill/>
          <a:ln w="0">
            <a:solidFill>
              <a:srgbClr val="FFFFFF"/>
            </a:solidFill>
            <a:round/>
            <a:headEnd/>
            <a:tailEnd/>
          </a:ln>
        </p:spPr>
        <p:txBody>
          <a:bodyPr/>
          <a:lstStyle/>
          <a:p>
            <a:endParaRPr lang="zh-TW" altLang="zh-TW"/>
          </a:p>
        </p:txBody>
      </p:sp>
      <p:sp>
        <p:nvSpPr>
          <p:cNvPr id="12308" name="Rectangle 31"/>
          <p:cNvSpPr>
            <a:spLocks noChangeArrowheads="1"/>
          </p:cNvSpPr>
          <p:nvPr/>
        </p:nvSpPr>
        <p:spPr bwMode="auto">
          <a:xfrm>
            <a:off x="666750" y="2971800"/>
            <a:ext cx="9525" cy="1847850"/>
          </a:xfrm>
          <a:prstGeom prst="rect">
            <a:avLst/>
          </a:prstGeom>
          <a:noFill/>
          <a:ln w="0">
            <a:solidFill>
              <a:srgbClr val="FFFFFF"/>
            </a:solidFill>
            <a:round/>
            <a:headEnd/>
            <a:tailEnd/>
          </a:ln>
        </p:spPr>
        <p:txBody>
          <a:bodyPr/>
          <a:lstStyle/>
          <a:p>
            <a:endParaRPr lang="zh-TW" altLang="zh-TW"/>
          </a:p>
        </p:txBody>
      </p:sp>
      <p:sp>
        <p:nvSpPr>
          <p:cNvPr id="12309" name="Rectangle 32"/>
          <p:cNvSpPr>
            <a:spLocks noChangeArrowheads="1"/>
          </p:cNvSpPr>
          <p:nvPr/>
        </p:nvSpPr>
        <p:spPr bwMode="auto">
          <a:xfrm>
            <a:off x="6457950" y="2971800"/>
            <a:ext cx="9525" cy="1847850"/>
          </a:xfrm>
          <a:prstGeom prst="rect">
            <a:avLst/>
          </a:prstGeom>
          <a:noFill/>
          <a:ln w="0">
            <a:solidFill>
              <a:srgbClr val="FFFFFF"/>
            </a:solidFill>
            <a:round/>
            <a:headEnd/>
            <a:tailEnd/>
          </a:ln>
        </p:spPr>
        <p:txBody>
          <a:bodyPr/>
          <a:lstStyle/>
          <a:p>
            <a:endParaRPr lang="zh-TW" altLang="zh-TW"/>
          </a:p>
        </p:txBody>
      </p:sp>
      <p:sp>
        <p:nvSpPr>
          <p:cNvPr id="12310" name="Rectangle 34"/>
          <p:cNvSpPr>
            <a:spLocks noChangeArrowheads="1"/>
          </p:cNvSpPr>
          <p:nvPr/>
        </p:nvSpPr>
        <p:spPr bwMode="auto">
          <a:xfrm>
            <a:off x="661988" y="4805363"/>
            <a:ext cx="5810250" cy="9525"/>
          </a:xfrm>
          <a:prstGeom prst="rect">
            <a:avLst/>
          </a:prstGeom>
          <a:noFill/>
          <a:ln w="0">
            <a:solidFill>
              <a:srgbClr val="FFFFFF"/>
            </a:solidFill>
            <a:round/>
            <a:headEnd/>
            <a:tailEnd/>
          </a:ln>
        </p:spPr>
        <p:txBody>
          <a:bodyPr/>
          <a:lstStyle/>
          <a:p>
            <a:endParaRPr lang="zh-TW" altLang="zh-TW"/>
          </a:p>
        </p:txBody>
      </p:sp>
      <p:sp>
        <p:nvSpPr>
          <p:cNvPr id="180264" name="Rectangle 40"/>
          <p:cNvSpPr>
            <a:spLocks noChangeArrowheads="1"/>
          </p:cNvSpPr>
          <p:nvPr/>
        </p:nvSpPr>
        <p:spPr bwMode="auto">
          <a:xfrm>
            <a:off x="3221038" y="3503613"/>
            <a:ext cx="304800" cy="390525"/>
          </a:xfrm>
          <a:prstGeom prst="rect">
            <a:avLst/>
          </a:prstGeom>
          <a:noFill/>
          <a:ln w="9525">
            <a:noFill/>
            <a:miter lim="800000"/>
            <a:headEnd/>
            <a:tailEnd/>
          </a:ln>
        </p:spPr>
        <p:txBody>
          <a:bodyPr wrap="none" lIns="0" tIns="0" rIns="0" bIns="0">
            <a:spAutoFit/>
          </a:bodyPr>
          <a:lstStyle/>
          <a:p>
            <a:r>
              <a:rPr lang="en-US" altLang="zh-TW" sz="2400">
                <a:solidFill>
                  <a:srgbClr val="000000"/>
                </a:solidFill>
              </a:rPr>
              <a:t>7</a:t>
            </a:r>
            <a:endParaRPr lang="en-US" altLang="zh-TW"/>
          </a:p>
        </p:txBody>
      </p:sp>
      <p:sp>
        <p:nvSpPr>
          <p:cNvPr id="180265" name="Rectangle 41"/>
          <p:cNvSpPr>
            <a:spLocks noChangeArrowheads="1"/>
          </p:cNvSpPr>
          <p:nvPr/>
        </p:nvSpPr>
        <p:spPr bwMode="auto">
          <a:xfrm>
            <a:off x="4468813" y="3503613"/>
            <a:ext cx="304800" cy="390525"/>
          </a:xfrm>
          <a:prstGeom prst="rect">
            <a:avLst/>
          </a:prstGeom>
          <a:noFill/>
          <a:ln w="9525">
            <a:noFill/>
            <a:miter lim="800000"/>
            <a:headEnd/>
            <a:tailEnd/>
          </a:ln>
        </p:spPr>
        <p:txBody>
          <a:bodyPr wrap="none" lIns="0" tIns="0" rIns="0" bIns="0">
            <a:spAutoFit/>
          </a:bodyPr>
          <a:lstStyle/>
          <a:p>
            <a:r>
              <a:rPr lang="en-US" altLang="zh-TW" sz="2400">
                <a:solidFill>
                  <a:srgbClr val="000000"/>
                </a:solidFill>
              </a:rPr>
              <a:t>1</a:t>
            </a:r>
            <a:endParaRPr lang="en-US" altLang="zh-TW"/>
          </a:p>
        </p:txBody>
      </p:sp>
      <p:sp>
        <p:nvSpPr>
          <p:cNvPr id="180268" name="Rectangle 44"/>
          <p:cNvSpPr>
            <a:spLocks noChangeArrowheads="1"/>
          </p:cNvSpPr>
          <p:nvPr/>
        </p:nvSpPr>
        <p:spPr bwMode="auto">
          <a:xfrm>
            <a:off x="3221038" y="3960813"/>
            <a:ext cx="304800" cy="390525"/>
          </a:xfrm>
          <a:prstGeom prst="rect">
            <a:avLst/>
          </a:prstGeom>
          <a:noFill/>
          <a:ln w="9525">
            <a:noFill/>
            <a:miter lim="800000"/>
            <a:headEnd/>
            <a:tailEnd/>
          </a:ln>
        </p:spPr>
        <p:txBody>
          <a:bodyPr wrap="none" lIns="0" tIns="0" rIns="0" bIns="0">
            <a:spAutoFit/>
          </a:bodyPr>
          <a:lstStyle/>
          <a:p>
            <a:r>
              <a:rPr lang="en-US" altLang="zh-TW" sz="2400">
                <a:solidFill>
                  <a:srgbClr val="000000"/>
                </a:solidFill>
              </a:rPr>
              <a:t>3</a:t>
            </a:r>
            <a:endParaRPr lang="en-US" altLang="zh-TW"/>
          </a:p>
        </p:txBody>
      </p:sp>
      <p:sp>
        <p:nvSpPr>
          <p:cNvPr id="180269" name="Rectangle 45"/>
          <p:cNvSpPr>
            <a:spLocks noChangeArrowheads="1"/>
          </p:cNvSpPr>
          <p:nvPr/>
        </p:nvSpPr>
        <p:spPr bwMode="auto">
          <a:xfrm>
            <a:off x="4468813" y="3960813"/>
            <a:ext cx="304800" cy="390525"/>
          </a:xfrm>
          <a:prstGeom prst="rect">
            <a:avLst/>
          </a:prstGeom>
          <a:noFill/>
          <a:ln w="9525">
            <a:noFill/>
            <a:miter lim="800000"/>
            <a:headEnd/>
            <a:tailEnd/>
          </a:ln>
        </p:spPr>
        <p:txBody>
          <a:bodyPr wrap="none" lIns="0" tIns="0" rIns="0" bIns="0">
            <a:spAutoFit/>
          </a:bodyPr>
          <a:lstStyle/>
          <a:p>
            <a:r>
              <a:rPr lang="en-US" altLang="zh-TW" sz="2400">
                <a:solidFill>
                  <a:srgbClr val="000000"/>
                </a:solidFill>
              </a:rPr>
              <a:t>2</a:t>
            </a:r>
            <a:endParaRPr lang="en-US" altLang="zh-TW"/>
          </a:p>
        </p:txBody>
      </p:sp>
      <p:grpSp>
        <p:nvGrpSpPr>
          <p:cNvPr id="3" name="Group 103"/>
          <p:cNvGrpSpPr>
            <a:grpSpLocks/>
          </p:cNvGrpSpPr>
          <p:nvPr/>
        </p:nvGrpSpPr>
        <p:grpSpPr bwMode="auto">
          <a:xfrm>
            <a:off x="1792288" y="4425950"/>
            <a:ext cx="4200525" cy="422275"/>
            <a:chOff x="1792288" y="4606640"/>
            <a:chExt cx="4199802" cy="422560"/>
          </a:xfrm>
        </p:grpSpPr>
        <p:grpSp>
          <p:nvGrpSpPr>
            <p:cNvPr id="4" name="Group 14"/>
            <p:cNvGrpSpPr/>
            <p:nvPr/>
          </p:nvGrpSpPr>
          <p:grpSpPr>
            <a:xfrm>
              <a:off x="3007820" y="4606640"/>
              <a:ext cx="2984270" cy="20780"/>
              <a:chOff x="3034145" y="4523510"/>
              <a:chExt cx="2984270" cy="20780"/>
            </a:xfrm>
            <a:noFill/>
          </p:grpSpPr>
          <p:cxnSp>
            <p:nvCxnSpPr>
              <p:cNvPr id="12" name="Straight Connector 11"/>
              <p:cNvCxnSpPr/>
              <p:nvPr/>
            </p:nvCxnSpPr>
            <p:spPr bwMode="auto">
              <a:xfrm>
                <a:off x="4422370" y="4542702"/>
                <a:ext cx="274320" cy="1588"/>
              </a:xfrm>
              <a:prstGeom prst="line">
                <a:avLst/>
              </a:prstGeom>
              <a:grp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5652655" y="4523510"/>
                <a:ext cx="365760" cy="1588"/>
              </a:xfrm>
              <a:prstGeom prst="line">
                <a:avLst/>
              </a:prstGeom>
              <a:grp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3034145" y="4523510"/>
                <a:ext cx="365760" cy="1588"/>
              </a:xfrm>
              <a:prstGeom prst="line">
                <a:avLst/>
              </a:prstGeom>
              <a:grpFill/>
              <a:ln w="9525" cap="flat" cmpd="sng" algn="ctr">
                <a:solidFill>
                  <a:schemeClr val="tx1"/>
                </a:solidFill>
                <a:prstDash val="solid"/>
                <a:round/>
                <a:headEnd type="none" w="med" len="med"/>
                <a:tailEnd type="none" w="med" len="med"/>
              </a:ln>
              <a:effectLst/>
            </p:spPr>
          </p:cxnSp>
        </p:grpSp>
        <p:sp>
          <p:nvSpPr>
            <p:cNvPr id="12321" name="Rectangle 47"/>
            <p:cNvSpPr>
              <a:spLocks noChangeArrowheads="1"/>
            </p:cNvSpPr>
            <p:nvPr/>
          </p:nvSpPr>
          <p:spPr bwMode="auto">
            <a:xfrm>
              <a:off x="1792288" y="4638675"/>
              <a:ext cx="809625" cy="390525"/>
            </a:xfrm>
            <a:prstGeom prst="rect">
              <a:avLst/>
            </a:prstGeom>
            <a:noFill/>
            <a:ln w="9525">
              <a:noFill/>
              <a:miter lim="800000"/>
              <a:headEnd/>
              <a:tailEnd/>
            </a:ln>
          </p:spPr>
          <p:txBody>
            <a:bodyPr wrap="none" lIns="0" tIns="0" rIns="0" bIns="0">
              <a:spAutoFit/>
            </a:bodyPr>
            <a:lstStyle/>
            <a:p>
              <a:r>
                <a:rPr lang="en-US" altLang="zh-TW" sz="2400">
                  <a:solidFill>
                    <a:srgbClr val="000000"/>
                  </a:solidFill>
                </a:rPr>
                <a:t>Total</a:t>
              </a:r>
              <a:endParaRPr lang="en-US" altLang="zh-TW"/>
            </a:p>
          </p:txBody>
        </p:sp>
      </p:grpSp>
      <p:grpSp>
        <p:nvGrpSpPr>
          <p:cNvPr id="5" name="Group 104"/>
          <p:cNvGrpSpPr>
            <a:grpSpLocks/>
          </p:cNvGrpSpPr>
          <p:nvPr/>
        </p:nvGrpSpPr>
        <p:grpSpPr bwMode="auto">
          <a:xfrm>
            <a:off x="3049588" y="4457700"/>
            <a:ext cx="3067050" cy="390525"/>
            <a:chOff x="3049588" y="4598988"/>
            <a:chExt cx="3067050" cy="390525"/>
          </a:xfrm>
        </p:grpSpPr>
        <p:sp>
          <p:nvSpPr>
            <p:cNvPr id="12317" name="Rectangle 48"/>
            <p:cNvSpPr>
              <a:spLocks noChangeArrowheads="1"/>
            </p:cNvSpPr>
            <p:nvPr/>
          </p:nvSpPr>
          <p:spPr bwMode="auto">
            <a:xfrm>
              <a:off x="3049588" y="4598988"/>
              <a:ext cx="476250" cy="390525"/>
            </a:xfrm>
            <a:prstGeom prst="rect">
              <a:avLst/>
            </a:prstGeom>
            <a:noFill/>
            <a:ln w="9525">
              <a:noFill/>
              <a:miter lim="800000"/>
              <a:headEnd/>
              <a:tailEnd/>
            </a:ln>
          </p:spPr>
          <p:txBody>
            <a:bodyPr wrap="none" lIns="0" tIns="0" rIns="0" bIns="0">
              <a:spAutoFit/>
            </a:bodyPr>
            <a:lstStyle/>
            <a:p>
              <a:r>
                <a:rPr lang="en-US" altLang="zh-TW" sz="2400">
                  <a:solidFill>
                    <a:srgbClr val="000000"/>
                  </a:solidFill>
                </a:rPr>
                <a:t>10</a:t>
              </a:r>
              <a:endParaRPr lang="en-US" altLang="zh-TW"/>
            </a:p>
          </p:txBody>
        </p:sp>
        <p:sp>
          <p:nvSpPr>
            <p:cNvPr id="12318" name="Rectangle 49"/>
            <p:cNvSpPr>
              <a:spLocks noChangeArrowheads="1"/>
            </p:cNvSpPr>
            <p:nvPr/>
          </p:nvSpPr>
          <p:spPr bwMode="auto">
            <a:xfrm>
              <a:off x="4468813" y="4598988"/>
              <a:ext cx="304800" cy="390525"/>
            </a:xfrm>
            <a:prstGeom prst="rect">
              <a:avLst/>
            </a:prstGeom>
            <a:noFill/>
            <a:ln w="9525">
              <a:noFill/>
              <a:miter lim="800000"/>
              <a:headEnd/>
              <a:tailEnd/>
            </a:ln>
          </p:spPr>
          <p:txBody>
            <a:bodyPr wrap="none" lIns="0" tIns="0" rIns="0" bIns="0">
              <a:spAutoFit/>
            </a:bodyPr>
            <a:lstStyle/>
            <a:p>
              <a:r>
                <a:rPr lang="en-US" altLang="zh-TW" sz="2400">
                  <a:solidFill>
                    <a:srgbClr val="000000"/>
                  </a:solidFill>
                </a:rPr>
                <a:t>3</a:t>
              </a:r>
              <a:endParaRPr lang="en-US" altLang="zh-TW"/>
            </a:p>
          </p:txBody>
        </p:sp>
        <p:sp>
          <p:nvSpPr>
            <p:cNvPr id="12319" name="Rectangle 50"/>
            <p:cNvSpPr>
              <a:spLocks noChangeArrowheads="1"/>
            </p:cNvSpPr>
            <p:nvPr/>
          </p:nvSpPr>
          <p:spPr bwMode="auto">
            <a:xfrm>
              <a:off x="5640388" y="4598988"/>
              <a:ext cx="476250" cy="390525"/>
            </a:xfrm>
            <a:prstGeom prst="rect">
              <a:avLst/>
            </a:prstGeom>
            <a:noFill/>
            <a:ln w="9525">
              <a:noFill/>
              <a:miter lim="800000"/>
              <a:headEnd/>
              <a:tailEnd/>
            </a:ln>
          </p:spPr>
          <p:txBody>
            <a:bodyPr wrap="none" lIns="0" tIns="0" rIns="0" bIns="0">
              <a:spAutoFit/>
            </a:bodyPr>
            <a:lstStyle/>
            <a:p>
              <a:r>
                <a:rPr lang="en-US" altLang="zh-TW" sz="2400">
                  <a:solidFill>
                    <a:srgbClr val="000000"/>
                  </a:solidFill>
                </a:rPr>
                <a:t>13</a:t>
              </a:r>
              <a:endParaRPr lang="en-US" altLang="zh-TW"/>
            </a:p>
          </p:txBody>
        </p:sp>
      </p:grpSp>
      <p:graphicFrame>
        <p:nvGraphicFramePr>
          <p:cNvPr id="180275" name="Object 51"/>
          <p:cNvGraphicFramePr>
            <a:graphicFrameLocks noChangeAspect="1"/>
          </p:cNvGraphicFramePr>
          <p:nvPr/>
        </p:nvGraphicFramePr>
        <p:xfrm>
          <a:off x="2917825" y="5334000"/>
          <a:ext cx="2924175" cy="1071563"/>
        </p:xfrm>
        <a:graphic>
          <a:graphicData uri="http://schemas.openxmlformats.org/presentationml/2006/ole">
            <mc:AlternateContent xmlns:mc="http://schemas.openxmlformats.org/markup-compatibility/2006">
              <mc:Choice xmlns:v="urn:schemas-microsoft-com:vml" Requires="v">
                <p:oleObj spid="_x0000_s12299" name="Equation" r:id="rId6" imgW="1282680" imgH="469800" progId="">
                  <p:embed/>
                </p:oleObj>
              </mc:Choice>
              <mc:Fallback>
                <p:oleObj name="Equation" r:id="rId6" imgW="1282680" imgH="469800" progId="">
                  <p:embed/>
                  <p:pic>
                    <p:nvPicPr>
                      <p:cNvPr id="0" name="Object 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7825" y="5334000"/>
                        <a:ext cx="2924175" cy="1071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02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02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02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0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02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026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92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0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66" grpId="0"/>
      <p:bldP spid="180270" grpId="0"/>
      <p:bldP spid="180264" grpId="0"/>
      <p:bldP spid="180265" grpId="0"/>
      <p:bldP spid="180268" grpId="0"/>
      <p:bldP spid="18026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2" name="Picture 2"/>
          <p:cNvPicPr>
            <a:picLocks noChangeAspect="1" noChangeArrowheads="1"/>
          </p:cNvPicPr>
          <p:nvPr/>
        </p:nvPicPr>
        <p:blipFill>
          <a:blip r:embed="rId2" cstate="print"/>
          <a:srcRect l="31004" t="36378" r="42520" b="31654"/>
          <a:stretch>
            <a:fillRect/>
          </a:stretch>
        </p:blipFill>
        <p:spPr bwMode="auto">
          <a:xfrm>
            <a:off x="817563" y="2246313"/>
            <a:ext cx="3525837" cy="2660650"/>
          </a:xfrm>
          <a:prstGeom prst="rect">
            <a:avLst/>
          </a:prstGeom>
          <a:noFill/>
          <a:ln w="28575">
            <a:solidFill>
              <a:schemeClr val="accent1">
                <a:lumMod val="75000"/>
              </a:schemeClr>
            </a:solidFill>
            <a:miter lim="800000"/>
            <a:headEnd/>
            <a:tailEnd/>
          </a:ln>
          <a:effectLst/>
        </p:spPr>
      </p:pic>
      <p:pic>
        <p:nvPicPr>
          <p:cNvPr id="71684" name="Picture 2"/>
          <p:cNvPicPr>
            <a:picLocks noChangeAspect="1" noChangeArrowheads="1"/>
          </p:cNvPicPr>
          <p:nvPr/>
        </p:nvPicPr>
        <p:blipFill>
          <a:blip r:embed="rId2" cstate="print"/>
          <a:srcRect l="11250" t="40839" r="71875" b="52000"/>
          <a:stretch>
            <a:fillRect/>
          </a:stretch>
        </p:blipFill>
        <p:spPr bwMode="auto">
          <a:xfrm>
            <a:off x="914400" y="1447800"/>
            <a:ext cx="2819400" cy="747713"/>
          </a:xfrm>
          <a:prstGeom prst="rect">
            <a:avLst/>
          </a:prstGeom>
          <a:noFill/>
          <a:ln w="9525">
            <a:noFill/>
            <a:miter lim="800000"/>
            <a:headEnd/>
            <a:tailEnd/>
          </a:ln>
        </p:spPr>
      </p:pic>
      <p:pic>
        <p:nvPicPr>
          <p:cNvPr id="7" name="Picture 2"/>
          <p:cNvPicPr>
            <a:picLocks noChangeAspect="1" noChangeArrowheads="1"/>
          </p:cNvPicPr>
          <p:nvPr/>
        </p:nvPicPr>
        <p:blipFill>
          <a:blip r:embed="rId2" cstate="print"/>
          <a:srcRect l="59350" t="35930" r="14331" b="31654"/>
          <a:stretch>
            <a:fillRect/>
          </a:stretch>
        </p:blipFill>
        <p:spPr bwMode="auto">
          <a:xfrm>
            <a:off x="4724400" y="2209800"/>
            <a:ext cx="3449638" cy="2655888"/>
          </a:xfrm>
          <a:prstGeom prst="rect">
            <a:avLst/>
          </a:prstGeom>
          <a:noFill/>
          <a:ln w="28575">
            <a:solidFill>
              <a:schemeClr val="accent1">
                <a:lumMod val="75000"/>
              </a:schemeClr>
            </a:solidFill>
            <a:miter lim="800000"/>
            <a:headEnd/>
            <a:tailEnd/>
          </a:ln>
          <a:effectLst/>
        </p:spPr>
      </p:pic>
      <p:pic>
        <p:nvPicPr>
          <p:cNvPr id="71686" name="Picture 2"/>
          <p:cNvPicPr>
            <a:picLocks noChangeAspect="1" noChangeArrowheads="1"/>
          </p:cNvPicPr>
          <p:nvPr/>
        </p:nvPicPr>
        <p:blipFill>
          <a:blip r:embed="rId2" cstate="print"/>
          <a:srcRect l="31004" t="69418" r="54884" b="25000"/>
          <a:stretch>
            <a:fillRect/>
          </a:stretch>
        </p:blipFill>
        <p:spPr bwMode="auto">
          <a:xfrm>
            <a:off x="838200" y="5029200"/>
            <a:ext cx="2844800" cy="703263"/>
          </a:xfrm>
          <a:prstGeom prst="rect">
            <a:avLst/>
          </a:prstGeom>
          <a:noFill/>
          <a:ln w="28575">
            <a:noFill/>
            <a:miter lim="800000"/>
            <a:headEnd/>
            <a:tailEnd/>
          </a:ln>
        </p:spPr>
      </p:pic>
      <p:pic>
        <p:nvPicPr>
          <p:cNvPr id="71687" name="Picture 2"/>
          <p:cNvPicPr>
            <a:picLocks noChangeAspect="1" noChangeArrowheads="1"/>
          </p:cNvPicPr>
          <p:nvPr/>
        </p:nvPicPr>
        <p:blipFill>
          <a:blip r:embed="rId2" cstate="print"/>
          <a:srcRect l="58488" t="69418" r="20581" b="25000"/>
          <a:stretch>
            <a:fillRect/>
          </a:stretch>
        </p:blipFill>
        <p:spPr bwMode="auto">
          <a:xfrm>
            <a:off x="4572000" y="4953000"/>
            <a:ext cx="4114800" cy="762000"/>
          </a:xfrm>
          <a:prstGeom prst="rect">
            <a:avLst/>
          </a:prstGeom>
          <a:noFill/>
          <a:ln w="28575">
            <a:noFill/>
            <a:miter lim="800000"/>
            <a:headEnd/>
            <a:tailEnd/>
          </a:ln>
        </p:spPr>
      </p:pic>
      <p:sp>
        <p:nvSpPr>
          <p:cNvPr id="10" name="投影片編號版面配置區 9"/>
          <p:cNvSpPr>
            <a:spLocks noGrp="1"/>
          </p:cNvSpPr>
          <p:nvPr>
            <p:ph type="sldNum" sz="quarter" idx="12"/>
          </p:nvPr>
        </p:nvSpPr>
        <p:spPr/>
        <p:txBody>
          <a:bodyPr/>
          <a:lstStyle/>
          <a:p>
            <a:pPr>
              <a:defRPr/>
            </a:pPr>
            <a:fld id="{C7D99A3A-B963-40F1-8877-203797884134}" type="slidenum">
              <a:rPr lang="en-US" altLang="zh-TW" smtClean="0"/>
              <a:pPr>
                <a:defRPr/>
              </a:pPr>
              <a:t>55</a:t>
            </a:fld>
            <a:endParaRPr lang="en-US" altLang="zh-TW"/>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smtClean="0"/>
              <a:t>Exercises</a:t>
            </a:r>
            <a:endParaRPr lang="zh-TW" altLang="en-US" dirty="0"/>
          </a:p>
        </p:txBody>
      </p:sp>
      <p:sp>
        <p:nvSpPr>
          <p:cNvPr id="3" name="內容版面配置區 2"/>
          <p:cNvSpPr>
            <a:spLocks noGrp="1"/>
          </p:cNvSpPr>
          <p:nvPr>
            <p:ph idx="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pPr>
              <a:defRPr/>
            </a:pPr>
            <a:fld id="{DCA8EF45-15EA-4FDD-A169-F3ACD1DA2A72}" type="slidenum">
              <a:rPr lang="en-US" altLang="zh-TW" smtClean="0"/>
              <a:pPr>
                <a:defRPr/>
              </a:pPr>
              <a:t>56</a:t>
            </a:fld>
            <a:endParaRPr lang="en-US" altLang="zh-TW"/>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p:txBody>
          <a:bodyPr/>
          <a:lstStyle/>
          <a:p>
            <a:pPr>
              <a:defRPr/>
            </a:pPr>
            <a:r>
              <a:rPr lang="en-US" altLang="zh-TW" dirty="0" smtClean="0"/>
              <a:t>Section 4-3</a:t>
            </a:r>
            <a:endParaRPr lang="zh-TW" altLang="en-US" dirty="0"/>
          </a:p>
        </p:txBody>
      </p:sp>
      <p:sp>
        <p:nvSpPr>
          <p:cNvPr id="6" name="副標題 5"/>
          <p:cNvSpPr>
            <a:spLocks noGrp="1"/>
          </p:cNvSpPr>
          <p:nvPr>
            <p:ph type="subTitle" idx="1"/>
          </p:nvPr>
        </p:nvSpPr>
        <p:spPr>
          <a:xfrm>
            <a:off x="533400" y="3810000"/>
            <a:ext cx="7854950" cy="1524000"/>
          </a:xfrm>
        </p:spPr>
        <p:txBody>
          <a:bodyPr/>
          <a:lstStyle/>
          <a:p>
            <a:pPr marR="0">
              <a:defRPr/>
            </a:pPr>
            <a:r>
              <a:rPr lang="en-US" altLang="zh-TW" sz="4400" smtClean="0">
                <a:effectLst>
                  <a:outerShdw blurRad="38100" dist="38100" dir="2700000" algn="tl">
                    <a:srgbClr val="FFFFFF"/>
                  </a:outerShdw>
                </a:effectLst>
              </a:rPr>
              <a:t>Multiplication Rules</a:t>
            </a:r>
            <a:endParaRPr lang="zh-TW" altLang="en-US" sz="4400" smtClean="0">
              <a:effectLst>
                <a:outerShdw blurRad="38100" dist="38100" dir="2700000" algn="tl">
                  <a:srgbClr val="FFFFFF"/>
                </a:outerShdw>
              </a:effectLst>
            </a:endParaRPr>
          </a:p>
        </p:txBody>
      </p:sp>
      <p:sp>
        <p:nvSpPr>
          <p:cNvPr id="7" name="投影片編號版面配置區 6"/>
          <p:cNvSpPr>
            <a:spLocks noGrp="1"/>
          </p:cNvSpPr>
          <p:nvPr>
            <p:ph type="sldNum" sz="quarter" idx="12"/>
          </p:nvPr>
        </p:nvSpPr>
        <p:spPr/>
        <p:txBody>
          <a:bodyPr/>
          <a:lstStyle/>
          <a:p>
            <a:pPr>
              <a:defRPr/>
            </a:pPr>
            <a:fld id="{9F88C07B-7D47-4F3D-B0A9-C0942E5D99C8}" type="slidenum">
              <a:rPr lang="en-US" altLang="zh-TW" smtClean="0"/>
              <a:pPr>
                <a:defRPr/>
              </a:pPr>
              <a:t>57</a:t>
            </a:fld>
            <a:endParaRPr lang="en-US" altLang="zh-TW"/>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57200" y="533400"/>
            <a:ext cx="8229600" cy="914400"/>
          </a:xfrm>
        </p:spPr>
        <p:txBody>
          <a:bodyPr/>
          <a:lstStyle/>
          <a:p>
            <a:pPr eaLnBrk="1" hangingPunct="1"/>
            <a:r>
              <a:rPr lang="en-US" altLang="zh-TW" sz="4000" smtClean="0">
                <a:ea typeface="新細明體" charset="-120"/>
              </a:rPr>
              <a:t>4.3 Multiplication Rules</a:t>
            </a:r>
            <a:r>
              <a:rPr lang="en-US" altLang="zh-TW" smtClean="0">
                <a:ea typeface="新細明體" charset="-120"/>
              </a:rPr>
              <a:t> </a:t>
            </a:r>
          </a:p>
        </p:txBody>
      </p:sp>
      <p:sp>
        <p:nvSpPr>
          <p:cNvPr id="71686" name="Rectangle 6"/>
          <p:cNvSpPr>
            <a:spLocks noChangeArrowheads="1"/>
          </p:cNvSpPr>
          <p:nvPr/>
        </p:nvSpPr>
        <p:spPr bwMode="auto">
          <a:xfrm>
            <a:off x="533400" y="1905000"/>
            <a:ext cx="7772400" cy="1692275"/>
          </a:xfrm>
          <a:prstGeom prst="rect">
            <a:avLst/>
          </a:prstGeom>
          <a:solidFill>
            <a:schemeClr val="accent1">
              <a:lumMod val="40000"/>
              <a:lumOff val="60000"/>
              <a:alpha val="80000"/>
            </a:schemeClr>
          </a:solidFill>
          <a:ln w="28575">
            <a:solidFill>
              <a:schemeClr val="accent1">
                <a:lumMod val="75000"/>
              </a:schemeClr>
            </a:solidFill>
            <a:miter lim="800000"/>
            <a:headEnd/>
            <a:tailEnd/>
          </a:ln>
          <a:effectLst/>
        </p:spPr>
        <p:txBody>
          <a:bodyPr lIns="108000" tIns="108000" rIns="108000" bIns="108000">
            <a:spAutoFit/>
          </a:bodyPr>
          <a:lstStyle/>
          <a:p>
            <a:pPr eaLnBrk="1" hangingPunct="1">
              <a:lnSpc>
                <a:spcPct val="114000"/>
              </a:lnSpc>
              <a:spcBef>
                <a:spcPct val="50000"/>
              </a:spcBef>
              <a:buClr>
                <a:schemeClr val="bg2"/>
              </a:buClr>
              <a:buSzPct val="75000"/>
              <a:defRPr/>
            </a:pPr>
            <a:r>
              <a:rPr lang="en-US" sz="2800" dirty="0">
                <a:latin typeface="Bell MT" pitchFamily="18" charset="0"/>
              </a:rPr>
              <a:t>Two events </a:t>
            </a:r>
            <a:r>
              <a:rPr lang="en-US" sz="2800" i="1" dirty="0">
                <a:latin typeface="Bell MT" pitchFamily="18" charset="0"/>
              </a:rPr>
              <a:t>A</a:t>
            </a:r>
            <a:r>
              <a:rPr lang="en-US" sz="2800" dirty="0">
                <a:latin typeface="Bell MT" pitchFamily="18" charset="0"/>
              </a:rPr>
              <a:t> and </a:t>
            </a:r>
            <a:r>
              <a:rPr lang="en-US" sz="2800" i="1" dirty="0">
                <a:latin typeface="Bell MT" pitchFamily="18" charset="0"/>
              </a:rPr>
              <a:t>B</a:t>
            </a:r>
            <a:r>
              <a:rPr lang="en-US" sz="2800" dirty="0">
                <a:latin typeface="Bell MT" pitchFamily="18" charset="0"/>
              </a:rPr>
              <a:t> are </a:t>
            </a:r>
            <a:r>
              <a:rPr lang="en-US" sz="2800" b="1" dirty="0">
                <a:solidFill>
                  <a:srgbClr val="000099"/>
                </a:solidFill>
                <a:effectLst>
                  <a:outerShdw blurRad="38100" dist="38100" dir="2700000" algn="tl">
                    <a:srgbClr val="C0C0C0"/>
                  </a:outerShdw>
                </a:effectLst>
                <a:latin typeface="Bell MT" pitchFamily="18" charset="0"/>
              </a:rPr>
              <a:t>independent events</a:t>
            </a:r>
            <a:r>
              <a:rPr lang="en-US" sz="2800" dirty="0">
                <a:latin typeface="Bell MT" pitchFamily="18" charset="0"/>
              </a:rPr>
              <a:t> if the fact that </a:t>
            </a:r>
            <a:r>
              <a:rPr lang="en-US" sz="2800" i="1" dirty="0">
                <a:latin typeface="Bell MT" pitchFamily="18" charset="0"/>
              </a:rPr>
              <a:t>A</a:t>
            </a:r>
            <a:r>
              <a:rPr lang="en-US" sz="2800" dirty="0">
                <a:latin typeface="Bell MT" pitchFamily="18" charset="0"/>
              </a:rPr>
              <a:t> occurs does not affect the probability of </a:t>
            </a:r>
            <a:r>
              <a:rPr lang="en-US" sz="2800" i="1" dirty="0">
                <a:latin typeface="Bell MT" pitchFamily="18" charset="0"/>
              </a:rPr>
              <a:t>B</a:t>
            </a:r>
            <a:r>
              <a:rPr lang="en-US" sz="2800" dirty="0">
                <a:latin typeface="Bell MT" pitchFamily="18" charset="0"/>
              </a:rPr>
              <a:t> occurring.</a:t>
            </a:r>
          </a:p>
        </p:txBody>
      </p:sp>
      <p:sp>
        <p:nvSpPr>
          <p:cNvPr id="6" name="投影片編號版面配置區 5"/>
          <p:cNvSpPr>
            <a:spLocks noGrp="1"/>
          </p:cNvSpPr>
          <p:nvPr>
            <p:ph type="sldNum" sz="quarter" idx="12"/>
          </p:nvPr>
        </p:nvSpPr>
        <p:spPr/>
        <p:txBody>
          <a:bodyPr/>
          <a:lstStyle/>
          <a:p>
            <a:pPr>
              <a:defRPr/>
            </a:pPr>
            <a:fld id="{C5D33EBF-B4DB-449C-97E8-6CF43118148A}" type="slidenum">
              <a:rPr lang="en-US" altLang="zh-TW" smtClean="0"/>
              <a:pPr>
                <a:defRPr/>
              </a:pPr>
              <a:t>58</a:t>
            </a:fld>
            <a:endParaRPr lang="en-US" altLang="zh-TW"/>
          </a:p>
        </p:txBody>
      </p:sp>
      <p:pic>
        <p:nvPicPr>
          <p:cNvPr id="13318" name="Picture 6"/>
          <p:cNvPicPr>
            <a:picLocks noChangeAspect="1" noChangeArrowheads="1"/>
          </p:cNvPicPr>
          <p:nvPr/>
        </p:nvPicPr>
        <p:blipFill>
          <a:blip r:embed="rId3" cstate="print">
            <a:lum bright="-10000" contrast="10000"/>
          </a:blip>
          <a:srcRect l="29232" t="61417" r="25689" b="22205"/>
          <a:stretch>
            <a:fillRect/>
          </a:stretch>
        </p:blipFill>
        <p:spPr bwMode="auto">
          <a:xfrm>
            <a:off x="533400" y="4343400"/>
            <a:ext cx="7848600" cy="1589088"/>
          </a:xfrm>
          <a:prstGeom prst="rect">
            <a:avLst/>
          </a:prstGeom>
          <a:noFill/>
          <a:ln w="31750">
            <a:solidFill>
              <a:schemeClr val="accent1">
                <a:lumMod val="50000"/>
              </a:schemeClr>
            </a:solid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a:xfrm>
            <a:off x="457200" y="457200"/>
            <a:ext cx="8229600" cy="685800"/>
          </a:xfrm>
        </p:spPr>
        <p:txBody>
          <a:bodyPr/>
          <a:lstStyle/>
          <a:p>
            <a:pPr eaLnBrk="1" hangingPunct="1"/>
            <a:r>
              <a:rPr lang="en-US" altLang="zh-TW" sz="2800" dirty="0" smtClean="0">
                <a:ea typeface="新細明體" charset="-120"/>
              </a:rPr>
              <a:t>Example 4-23: </a:t>
            </a:r>
            <a:r>
              <a:rPr lang="en-US" altLang="zh-TW" sz="3600" dirty="0" smtClean="0">
                <a:ea typeface="新細明體" charset="-120"/>
              </a:rPr>
              <a:t>Tossing a Coin</a:t>
            </a:r>
          </a:p>
        </p:txBody>
      </p:sp>
      <p:sp>
        <p:nvSpPr>
          <p:cNvPr id="11267" name="Rectangle 3"/>
          <p:cNvSpPr>
            <a:spLocks noGrp="1" noChangeArrowheads="1"/>
          </p:cNvSpPr>
          <p:nvPr>
            <p:ph idx="1"/>
          </p:nvPr>
        </p:nvSpPr>
        <p:spPr>
          <a:xfrm>
            <a:off x="533400" y="1447800"/>
            <a:ext cx="8229600" cy="5029200"/>
          </a:xfrm>
        </p:spPr>
        <p:txBody>
          <a:bodyPr/>
          <a:lstStyle/>
          <a:p>
            <a:pPr marL="0" indent="0" eaLnBrk="1" hangingPunct="1">
              <a:buFont typeface="Wingdings" pitchFamily="2" charset="2"/>
              <a:buNone/>
            </a:pPr>
            <a:r>
              <a:rPr lang="en-US" altLang="zh-TW" sz="2400" smtClean="0"/>
              <a:t>A coin is flipped and a die is rolled. Find the probability of getting a head on the coin and a 4 on the die.</a:t>
            </a:r>
          </a:p>
          <a:p>
            <a:pPr marL="0" indent="0" eaLnBrk="1" hangingPunct="1">
              <a:buFont typeface="Wingdings" pitchFamily="2" charset="2"/>
              <a:buNone/>
            </a:pPr>
            <a:endParaRPr lang="en-US" altLang="zh-TW" sz="2800" smtClean="0"/>
          </a:p>
          <a:p>
            <a:pPr marL="0" indent="0" eaLnBrk="1" hangingPunct="1">
              <a:buFont typeface="Wingdings" pitchFamily="2" charset="2"/>
              <a:buNone/>
            </a:pPr>
            <a:endParaRPr lang="en-US" altLang="zh-TW" sz="2800" smtClean="0"/>
          </a:p>
          <a:p>
            <a:pPr marL="0" indent="0" eaLnBrk="1" hangingPunct="1">
              <a:buFont typeface="Wingdings" pitchFamily="2" charset="2"/>
              <a:buNone/>
            </a:pPr>
            <a:endParaRPr lang="en-US" altLang="zh-TW" sz="2800" smtClean="0"/>
          </a:p>
          <a:p>
            <a:pPr marL="0" indent="0" eaLnBrk="1" hangingPunct="1">
              <a:buFont typeface="Wingdings" pitchFamily="2" charset="2"/>
              <a:buNone/>
            </a:pPr>
            <a:endParaRPr lang="en-US" altLang="zh-TW" sz="2800" smtClean="0"/>
          </a:p>
          <a:p>
            <a:pPr marL="0" indent="0" eaLnBrk="1" hangingPunct="1">
              <a:buFont typeface="Wingdings" pitchFamily="2" charset="2"/>
              <a:buNone/>
            </a:pPr>
            <a:endParaRPr lang="en-US" altLang="zh-TW" sz="2800" smtClean="0"/>
          </a:p>
          <a:p>
            <a:pPr marL="0" indent="0" eaLnBrk="1" hangingPunct="1">
              <a:buFont typeface="Wingdings" pitchFamily="2" charset="2"/>
              <a:buNone/>
            </a:pPr>
            <a:r>
              <a:rPr lang="en-US" altLang="zh-TW" sz="2800" smtClean="0"/>
              <a:t>This problem could be solved using sample space.</a:t>
            </a:r>
          </a:p>
          <a:p>
            <a:pPr marL="0" indent="0" eaLnBrk="1" hangingPunct="1">
              <a:buFont typeface="Wingdings" pitchFamily="2" charset="2"/>
              <a:buNone/>
            </a:pPr>
            <a:r>
              <a:rPr lang="en-US" altLang="zh-TW" sz="2800" smtClean="0"/>
              <a:t>H1, H2, H3, </a:t>
            </a:r>
            <a:r>
              <a:rPr lang="en-US" altLang="zh-TW" sz="2800" smtClean="0">
                <a:solidFill>
                  <a:srgbClr val="1818FF"/>
                </a:solidFill>
              </a:rPr>
              <a:t>H4</a:t>
            </a:r>
            <a:r>
              <a:rPr lang="en-US" altLang="zh-TW" sz="2800" smtClean="0"/>
              <a:t>, H5, H6, T1, T2, T3, T4, T5, T6</a:t>
            </a:r>
          </a:p>
          <a:p>
            <a:pPr marL="0" indent="0" eaLnBrk="1" hangingPunct="1">
              <a:buFont typeface="Wingdings" pitchFamily="2" charset="2"/>
              <a:buNone/>
            </a:pPr>
            <a:endParaRPr lang="en-US" altLang="zh-TW" sz="2800" smtClean="0"/>
          </a:p>
        </p:txBody>
      </p:sp>
      <p:sp>
        <p:nvSpPr>
          <p:cNvPr id="14342" name="Slide Number Placeholder 3"/>
          <p:cNvSpPr>
            <a:spLocks noGrp="1"/>
          </p:cNvSpPr>
          <p:nvPr>
            <p:ph type="sldNum" sz="quarter" idx="12"/>
          </p:nvPr>
        </p:nvSpPr>
        <p:spPr/>
        <p:txBody>
          <a:bodyPr/>
          <a:lstStyle/>
          <a:p>
            <a:pPr>
              <a:defRPr/>
            </a:pPr>
            <a:fld id="{AB1998A3-F307-4149-834A-72CB1ED0BE44}" type="slidenum">
              <a:rPr lang="en-US" altLang="zh-TW"/>
              <a:pPr>
                <a:defRPr/>
              </a:pPr>
              <a:t>59</a:t>
            </a:fld>
            <a:endParaRPr lang="en-US" altLang="zh-TW"/>
          </a:p>
        </p:txBody>
      </p:sp>
      <p:graphicFrame>
        <p:nvGraphicFramePr>
          <p:cNvPr id="179202" name="Object 4"/>
          <p:cNvGraphicFramePr>
            <a:graphicFrameLocks noChangeAspect="1"/>
          </p:cNvGraphicFramePr>
          <p:nvPr/>
        </p:nvGraphicFramePr>
        <p:xfrm>
          <a:off x="1905000" y="2587625"/>
          <a:ext cx="4745038" cy="1042988"/>
        </p:xfrm>
        <a:graphic>
          <a:graphicData uri="http://schemas.openxmlformats.org/presentationml/2006/ole">
            <mc:AlternateContent xmlns:mc="http://schemas.openxmlformats.org/markup-compatibility/2006">
              <mc:Choice xmlns:v="urn:schemas-microsoft-com:vml" Requires="v">
                <p:oleObj spid="_x0000_s13322" name="Equation" r:id="rId4" imgW="2082600" imgH="457200" progId="">
                  <p:embed/>
                </p:oleObj>
              </mc:Choice>
              <mc:Fallback>
                <p:oleObj name="Equation" r:id="rId4" imgW="2082600" imgH="457200"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2587625"/>
                        <a:ext cx="4745038" cy="1042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75" name="Object 51"/>
          <p:cNvGraphicFramePr>
            <a:graphicFrameLocks noChangeAspect="1"/>
          </p:cNvGraphicFramePr>
          <p:nvPr/>
        </p:nvGraphicFramePr>
        <p:xfrm>
          <a:off x="4090988" y="3452813"/>
          <a:ext cx="1852612" cy="1042987"/>
        </p:xfrm>
        <a:graphic>
          <a:graphicData uri="http://schemas.openxmlformats.org/presentationml/2006/ole">
            <mc:AlternateContent xmlns:mc="http://schemas.openxmlformats.org/markup-compatibility/2006">
              <mc:Choice xmlns:v="urn:schemas-microsoft-com:vml" Requires="v">
                <p:oleObj spid="_x0000_s13323" name="Equation" r:id="rId6" imgW="812520" imgH="457200" progId="">
                  <p:embed/>
                </p:oleObj>
              </mc:Choice>
              <mc:Fallback>
                <p:oleObj name="Equation" r:id="rId6" imgW="812520" imgH="457200" progId="">
                  <p:embed/>
                  <p:pic>
                    <p:nvPicPr>
                      <p:cNvPr id="0" name="Object 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0988" y="3452813"/>
                        <a:ext cx="1852612" cy="1042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02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57200" y="304800"/>
            <a:ext cx="8229600" cy="990600"/>
          </a:xfrm>
        </p:spPr>
        <p:txBody>
          <a:bodyPr/>
          <a:lstStyle/>
          <a:p>
            <a:pPr eaLnBrk="1" hangingPunct="1"/>
            <a:r>
              <a:rPr lang="en-US" altLang="zh-TW" smtClean="0">
                <a:ea typeface="新細明體" charset="-120"/>
              </a:rPr>
              <a:t>Probability</a:t>
            </a:r>
          </a:p>
        </p:txBody>
      </p:sp>
      <p:sp>
        <p:nvSpPr>
          <p:cNvPr id="58371" name="Rectangle 3"/>
          <p:cNvSpPr>
            <a:spLocks noGrp="1" noChangeArrowheads="1"/>
          </p:cNvSpPr>
          <p:nvPr>
            <p:ph idx="1"/>
          </p:nvPr>
        </p:nvSpPr>
        <p:spPr>
          <a:xfrm>
            <a:off x="457200" y="1524000"/>
            <a:ext cx="8077200" cy="4572000"/>
          </a:xfrm>
        </p:spPr>
        <p:txBody>
          <a:bodyPr>
            <a:normAutofit/>
          </a:bodyPr>
          <a:lstStyle/>
          <a:p>
            <a:pPr marL="0" indent="0" eaLnBrk="1" fontAlgn="auto" hangingPunct="1">
              <a:spcBef>
                <a:spcPct val="100000"/>
              </a:spcBef>
              <a:spcAft>
                <a:spcPts val="0"/>
              </a:spcAft>
              <a:buClr>
                <a:schemeClr val="accent3"/>
              </a:buClr>
              <a:buFont typeface="Wingdings 2"/>
              <a:buChar char=""/>
              <a:defRPr/>
            </a:pPr>
            <a:r>
              <a:rPr lang="en-US" b="1" dirty="0" smtClean="0">
                <a:solidFill>
                  <a:srgbClr val="000099"/>
                </a:solidFill>
                <a:effectLst>
                  <a:outerShdw blurRad="38100" dist="38100" dir="2700000" algn="tl">
                    <a:srgbClr val="C0C0C0"/>
                  </a:outerShdw>
                </a:effectLst>
              </a:rPr>
              <a:t>Probability </a:t>
            </a:r>
          </a:p>
          <a:p>
            <a:pPr marL="720725" lvl="1" indent="-320675" eaLnBrk="1" fontAlgn="auto" hangingPunct="1">
              <a:lnSpc>
                <a:spcPct val="114000"/>
              </a:lnSpc>
              <a:spcBef>
                <a:spcPts val="1200"/>
              </a:spcBef>
              <a:spcAft>
                <a:spcPts val="0"/>
              </a:spcAft>
              <a:buFont typeface="Wingdings 2"/>
              <a:buChar char=""/>
              <a:defRPr/>
            </a:pPr>
            <a:r>
              <a:rPr lang="en-US" dirty="0" smtClean="0"/>
              <a:t>can be defined as the chance of an event occurring. </a:t>
            </a:r>
          </a:p>
          <a:p>
            <a:pPr marL="720725" lvl="1" indent="-320675" eaLnBrk="1" fontAlgn="auto" hangingPunct="1">
              <a:lnSpc>
                <a:spcPct val="114000"/>
              </a:lnSpc>
              <a:spcBef>
                <a:spcPts val="1200"/>
              </a:spcBef>
              <a:spcAft>
                <a:spcPts val="0"/>
              </a:spcAft>
              <a:buFont typeface="Wingdings 2"/>
              <a:buChar char=""/>
              <a:defRPr/>
            </a:pPr>
            <a:r>
              <a:rPr lang="en-US" dirty="0" smtClean="0"/>
              <a:t>It can be used to quantify what the “odds” are that a specific event will occur. </a:t>
            </a:r>
          </a:p>
          <a:p>
            <a:pPr marL="720725" lvl="1" indent="-320675" eaLnBrk="1" fontAlgn="auto" hangingPunct="1">
              <a:lnSpc>
                <a:spcPct val="114000"/>
              </a:lnSpc>
              <a:spcBef>
                <a:spcPts val="1200"/>
              </a:spcBef>
              <a:spcAft>
                <a:spcPts val="0"/>
              </a:spcAft>
              <a:buFont typeface="Wingdings 2"/>
              <a:buChar char=""/>
              <a:defRPr/>
            </a:pPr>
            <a:r>
              <a:rPr lang="en-US" dirty="0" smtClean="0"/>
              <a:t>Some examples of how probability is used everyday would be weather forecasting, “75% chance of snow” or for setting insurance rates.</a:t>
            </a:r>
          </a:p>
        </p:txBody>
      </p:sp>
      <p:sp>
        <p:nvSpPr>
          <p:cNvPr id="5" name="投影片編號版面配置區 4"/>
          <p:cNvSpPr>
            <a:spLocks noGrp="1"/>
          </p:cNvSpPr>
          <p:nvPr>
            <p:ph type="sldNum" sz="quarter" idx="12"/>
          </p:nvPr>
        </p:nvSpPr>
        <p:spPr/>
        <p:txBody>
          <a:bodyPr/>
          <a:lstStyle/>
          <a:p>
            <a:pPr>
              <a:defRPr/>
            </a:pPr>
            <a:fld id="{09343F6C-00D2-4271-B12F-2F8FE78900FF}" type="slidenum">
              <a:rPr lang="en-US" altLang="zh-TW" smtClean="0"/>
              <a:pPr>
                <a:defRPr/>
              </a:pPr>
              <a:t>6</a:t>
            </a:fld>
            <a:endParaRPr lang="en-US" altLang="zh-TW"/>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a:xfrm>
            <a:off x="457200" y="457200"/>
            <a:ext cx="8229600" cy="685800"/>
          </a:xfrm>
        </p:spPr>
        <p:txBody>
          <a:bodyPr/>
          <a:lstStyle/>
          <a:p>
            <a:pPr eaLnBrk="1" hangingPunct="1"/>
            <a:r>
              <a:rPr lang="en-US" altLang="zh-TW" sz="2800" dirty="0" smtClean="0">
                <a:ea typeface="新細明體" charset="-120"/>
              </a:rPr>
              <a:t>Example 4-26: </a:t>
            </a:r>
            <a:r>
              <a:rPr lang="en-US" altLang="zh-TW" sz="3600" dirty="0" smtClean="0">
                <a:ea typeface="新細明體" charset="-120"/>
              </a:rPr>
              <a:t>Survey on Stress</a:t>
            </a:r>
            <a:endParaRPr lang="en-US" altLang="zh-TW" sz="3600" b="0" dirty="0" smtClean="0">
              <a:ea typeface="新細明體" charset="-120"/>
            </a:endParaRPr>
          </a:p>
        </p:txBody>
      </p:sp>
      <p:sp>
        <p:nvSpPr>
          <p:cNvPr id="14341" name="Rectangle 3"/>
          <p:cNvSpPr>
            <a:spLocks noGrp="1" noChangeArrowheads="1"/>
          </p:cNvSpPr>
          <p:nvPr>
            <p:ph idx="1"/>
          </p:nvPr>
        </p:nvSpPr>
        <p:spPr>
          <a:xfrm>
            <a:off x="533400" y="1524000"/>
            <a:ext cx="8153400" cy="1905000"/>
          </a:xfrm>
          <a:solidFill>
            <a:schemeClr val="bg1">
              <a:alpha val="69019"/>
            </a:schemeClr>
          </a:solidFill>
        </p:spPr>
        <p:txBody>
          <a:bodyPr lIns="144000" tIns="108000" rIns="144000" bIns="108000"/>
          <a:lstStyle/>
          <a:p>
            <a:pPr marL="0" indent="0" eaLnBrk="1" hangingPunct="1">
              <a:lnSpc>
                <a:spcPct val="114000"/>
              </a:lnSpc>
              <a:buFont typeface="Wingdings" pitchFamily="2" charset="2"/>
              <a:buNone/>
            </a:pPr>
            <a:r>
              <a:rPr lang="en-US" altLang="zh-TW" sz="2400" dirty="0" smtClean="0"/>
              <a:t>A </a:t>
            </a:r>
            <a:r>
              <a:rPr lang="en-US" altLang="zh-TW" sz="2400" dirty="0" smtClean="0"/>
              <a:t>survey </a:t>
            </a:r>
            <a:r>
              <a:rPr lang="en-US" altLang="zh-TW" sz="2400" dirty="0" smtClean="0"/>
              <a:t>found that 46% of Americans say they suffer great stress at least once a week. If three people are selected at random, find the probability that all three will say that they suffer great stress at least once a week.</a:t>
            </a:r>
          </a:p>
        </p:txBody>
      </p:sp>
      <p:sp>
        <p:nvSpPr>
          <p:cNvPr id="15366" name="Slide Number Placeholder 3"/>
          <p:cNvSpPr>
            <a:spLocks noGrp="1"/>
          </p:cNvSpPr>
          <p:nvPr>
            <p:ph type="sldNum" sz="quarter" idx="12"/>
          </p:nvPr>
        </p:nvSpPr>
        <p:spPr/>
        <p:txBody>
          <a:bodyPr/>
          <a:lstStyle/>
          <a:p>
            <a:pPr>
              <a:defRPr/>
            </a:pPr>
            <a:fld id="{72814D7A-5E68-4759-AD37-6F128A4D7C77}" type="slidenum">
              <a:rPr lang="en-US" altLang="zh-TW"/>
              <a:pPr>
                <a:defRPr/>
              </a:pPr>
              <a:t>60</a:t>
            </a:fld>
            <a:endParaRPr lang="en-US" altLang="zh-TW"/>
          </a:p>
        </p:txBody>
      </p:sp>
      <p:graphicFrame>
        <p:nvGraphicFramePr>
          <p:cNvPr id="179202" name="Object 4"/>
          <p:cNvGraphicFramePr>
            <a:graphicFrameLocks noChangeAspect="1"/>
          </p:cNvGraphicFramePr>
          <p:nvPr/>
        </p:nvGraphicFramePr>
        <p:xfrm>
          <a:off x="1795463" y="3886200"/>
          <a:ext cx="5381625" cy="1042988"/>
        </p:xfrm>
        <a:graphic>
          <a:graphicData uri="http://schemas.openxmlformats.org/presentationml/2006/ole">
            <mc:AlternateContent xmlns:mc="http://schemas.openxmlformats.org/markup-compatibility/2006">
              <mc:Choice xmlns:v="urn:schemas-microsoft-com:vml" Requires="v">
                <p:oleObj spid="_x0000_s14346" name="Equation" r:id="rId4" imgW="2361960" imgH="457200" progId="">
                  <p:embed/>
                </p:oleObj>
              </mc:Choice>
              <mc:Fallback>
                <p:oleObj name="Equation" r:id="rId4" imgW="2361960" imgH="457200"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463" y="3886200"/>
                        <a:ext cx="5381625" cy="1042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75" name="Object 51"/>
          <p:cNvGraphicFramePr>
            <a:graphicFrameLocks noChangeAspect="1"/>
          </p:cNvGraphicFramePr>
          <p:nvPr/>
        </p:nvGraphicFramePr>
        <p:xfrm>
          <a:off x="4321175" y="4956175"/>
          <a:ext cx="3070225" cy="1158875"/>
        </p:xfrm>
        <a:graphic>
          <a:graphicData uri="http://schemas.openxmlformats.org/presentationml/2006/ole">
            <mc:AlternateContent xmlns:mc="http://schemas.openxmlformats.org/markup-compatibility/2006">
              <mc:Choice xmlns:v="urn:schemas-microsoft-com:vml" Requires="v">
                <p:oleObj spid="_x0000_s14347" name="Equation" r:id="rId6" imgW="1346040" imgH="507960" progId="">
                  <p:embed/>
                </p:oleObj>
              </mc:Choice>
              <mc:Fallback>
                <p:oleObj name="Equation" r:id="rId6" imgW="1346040" imgH="507960" progId="">
                  <p:embed/>
                  <p:pic>
                    <p:nvPicPr>
                      <p:cNvPr id="0" name="Object 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1175" y="4956175"/>
                        <a:ext cx="3070225" cy="1158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0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685800" y="838200"/>
            <a:ext cx="3048000" cy="838200"/>
          </a:xfrm>
        </p:spPr>
        <p:txBody>
          <a:bodyPr/>
          <a:lstStyle/>
          <a:p>
            <a:pPr eaLnBrk="1" hangingPunct="1"/>
            <a:r>
              <a:rPr lang="en-US" altLang="zh-TW" sz="3600" smtClean="0">
                <a:ea typeface="新細明體" charset="-120"/>
              </a:rPr>
              <a:t>Definition</a:t>
            </a:r>
          </a:p>
        </p:txBody>
      </p:sp>
      <p:graphicFrame>
        <p:nvGraphicFramePr>
          <p:cNvPr id="16386" name="Object 4"/>
          <p:cNvGraphicFramePr>
            <a:graphicFrameLocks noGrp="1" noChangeAspect="1"/>
          </p:cNvGraphicFramePr>
          <p:nvPr>
            <p:ph idx="1"/>
          </p:nvPr>
        </p:nvGraphicFramePr>
        <p:xfrm>
          <a:off x="2124075" y="4038600"/>
          <a:ext cx="4733925" cy="2043113"/>
        </p:xfrm>
        <a:graphic>
          <a:graphicData uri="http://schemas.openxmlformats.org/presentationml/2006/ole">
            <mc:AlternateContent xmlns:mc="http://schemas.openxmlformats.org/markup-compatibility/2006">
              <mc:Choice xmlns:v="urn:schemas-microsoft-com:vml" Requires="v">
                <p:oleObj spid="_x0000_s168964" name="Equation" r:id="rId4" imgW="1765080" imgH="761760" progId="">
                  <p:embed/>
                </p:oleObj>
              </mc:Choice>
              <mc:Fallback>
                <p:oleObj name="Equation" r:id="rId4" imgW="1765080" imgH="7617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4038600"/>
                        <a:ext cx="4733925" cy="2043113"/>
                      </a:xfrm>
                      <a:prstGeom prst="rect">
                        <a:avLst/>
                      </a:prstGeom>
                      <a:solidFill>
                        <a:srgbClr val="FF99CC">
                          <a:alpha val="69000"/>
                        </a:srgbClr>
                      </a:solidFill>
                      <a:ln w="9525">
                        <a:solidFill>
                          <a:schemeClr val="tx1"/>
                        </a:solidFill>
                        <a:miter lim="800000"/>
                        <a:headEnd/>
                        <a:tailEnd/>
                      </a:ln>
                    </p:spPr>
                  </p:pic>
                </p:oleObj>
              </mc:Fallback>
            </mc:AlternateContent>
          </a:graphicData>
        </a:graphic>
      </p:graphicFrame>
      <p:sp>
        <p:nvSpPr>
          <p:cNvPr id="78851" name="Rectangle 3"/>
          <p:cNvSpPr>
            <a:spLocks noChangeArrowheads="1"/>
          </p:cNvSpPr>
          <p:nvPr/>
        </p:nvSpPr>
        <p:spPr bwMode="auto">
          <a:xfrm>
            <a:off x="685800" y="1752600"/>
            <a:ext cx="7620000" cy="1695450"/>
          </a:xfrm>
          <a:prstGeom prst="rect">
            <a:avLst/>
          </a:prstGeom>
          <a:solidFill>
            <a:schemeClr val="accent1">
              <a:lumMod val="40000"/>
              <a:lumOff val="60000"/>
              <a:alpha val="86000"/>
            </a:schemeClr>
          </a:solidFill>
          <a:ln w="22225">
            <a:solidFill>
              <a:schemeClr val="accent1">
                <a:lumMod val="75000"/>
              </a:schemeClr>
            </a:solidFill>
            <a:miter lim="800000"/>
            <a:headEnd/>
            <a:tailEnd/>
          </a:ln>
          <a:effectLst/>
        </p:spPr>
        <p:txBody>
          <a:bodyPr lIns="144000" tIns="108000" rIns="144000" bIns="108000">
            <a:spAutoFit/>
          </a:bodyPr>
          <a:lstStyle/>
          <a:p>
            <a:pPr eaLnBrk="1" hangingPunct="1">
              <a:spcBef>
                <a:spcPct val="50000"/>
              </a:spcBef>
              <a:buClr>
                <a:schemeClr val="bg2"/>
              </a:buClr>
              <a:buSzPct val="75000"/>
              <a:defRPr/>
            </a:pPr>
            <a:r>
              <a:rPr lang="en-US" sz="3200" b="1" dirty="0">
                <a:solidFill>
                  <a:srgbClr val="000099"/>
                </a:solidFill>
                <a:effectLst>
                  <a:outerShdw blurRad="38100" dist="38100" dir="2700000" algn="tl">
                    <a:srgbClr val="C0C0C0"/>
                  </a:outerShdw>
                </a:effectLst>
                <a:latin typeface="Bell MT" pitchFamily="18" charset="0"/>
              </a:rPr>
              <a:t>Conditional probability</a:t>
            </a:r>
            <a:r>
              <a:rPr lang="en-US" sz="3200" dirty="0">
                <a:latin typeface="Bell MT" pitchFamily="18" charset="0"/>
              </a:rPr>
              <a:t> is the probability that the second event </a:t>
            </a:r>
            <a:r>
              <a:rPr lang="en-US" sz="3200" i="1" dirty="0">
                <a:latin typeface="Bell MT" pitchFamily="18" charset="0"/>
              </a:rPr>
              <a:t>B</a:t>
            </a:r>
            <a:r>
              <a:rPr lang="en-US" sz="3200" dirty="0">
                <a:latin typeface="Bell MT" pitchFamily="18" charset="0"/>
              </a:rPr>
              <a:t> occurs given that the first event </a:t>
            </a:r>
            <a:r>
              <a:rPr lang="en-US" sz="3200" i="1" dirty="0">
                <a:latin typeface="Bell MT" pitchFamily="18" charset="0"/>
              </a:rPr>
              <a:t>A</a:t>
            </a:r>
            <a:r>
              <a:rPr lang="en-US" sz="3200" dirty="0">
                <a:latin typeface="Bell MT" pitchFamily="18" charset="0"/>
              </a:rPr>
              <a:t> has occurred.</a:t>
            </a:r>
          </a:p>
        </p:txBody>
      </p:sp>
      <p:sp>
        <p:nvSpPr>
          <p:cNvPr id="6" name="投影片編號版面配置區 5"/>
          <p:cNvSpPr>
            <a:spLocks noGrp="1"/>
          </p:cNvSpPr>
          <p:nvPr>
            <p:ph type="sldNum" sz="quarter" idx="12"/>
          </p:nvPr>
        </p:nvSpPr>
        <p:spPr/>
        <p:txBody>
          <a:bodyPr/>
          <a:lstStyle/>
          <a:p>
            <a:pPr>
              <a:defRPr/>
            </a:pPr>
            <a:fld id="{CCC49B28-715D-4A69-A635-47E4B7ACEC36}" type="slidenum">
              <a:rPr lang="en-US" altLang="zh-TW" smtClean="0"/>
              <a:pPr>
                <a:defRPr/>
              </a:pPr>
              <a:t>61</a:t>
            </a:fld>
            <a:endParaRPr lang="en-US" altLang="zh-TW"/>
          </a:p>
        </p:txBody>
      </p:sp>
    </p:spTree>
    <p:extLst>
      <p:ext uri="{BB962C8B-B14F-4D97-AF65-F5344CB8AC3E}">
        <p14:creationId xmlns:p14="http://schemas.microsoft.com/office/powerpoint/2010/main" val="4674341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a:xfrm>
            <a:off x="457200" y="457200"/>
            <a:ext cx="8229600" cy="685800"/>
          </a:xfrm>
        </p:spPr>
        <p:txBody>
          <a:bodyPr/>
          <a:lstStyle/>
          <a:p>
            <a:pPr eaLnBrk="1" hangingPunct="1"/>
            <a:r>
              <a:rPr lang="en-US" altLang="zh-TW" sz="2800" dirty="0" smtClean="0">
                <a:ea typeface="新細明體" charset="-120"/>
              </a:rPr>
              <a:t>Example: </a:t>
            </a:r>
            <a:r>
              <a:rPr lang="en-US" altLang="zh-TW" sz="3600" dirty="0" smtClean="0">
                <a:ea typeface="新細明體" charset="-120"/>
              </a:rPr>
              <a:t>Parking Tickets</a:t>
            </a:r>
          </a:p>
        </p:txBody>
      </p:sp>
      <p:sp>
        <p:nvSpPr>
          <p:cNvPr id="11267" name="Rectangle 3"/>
          <p:cNvSpPr>
            <a:spLocks noGrp="1" noChangeArrowheads="1"/>
          </p:cNvSpPr>
          <p:nvPr>
            <p:ph idx="1"/>
          </p:nvPr>
        </p:nvSpPr>
        <p:spPr>
          <a:xfrm>
            <a:off x="533400" y="1447800"/>
            <a:ext cx="8382000" cy="3276600"/>
          </a:xfrm>
        </p:spPr>
        <p:txBody>
          <a:bodyPr/>
          <a:lstStyle/>
          <a:p>
            <a:pPr marL="0" indent="0" eaLnBrk="1" hangingPunct="1">
              <a:lnSpc>
                <a:spcPct val="110000"/>
              </a:lnSpc>
              <a:buFont typeface="Wingdings" pitchFamily="2" charset="2"/>
              <a:buNone/>
            </a:pPr>
            <a:r>
              <a:rPr lang="en-US" altLang="zh-TW" sz="2400" dirty="0" smtClean="0"/>
              <a:t>The probability that Sam parks in a no-parking zone </a:t>
            </a:r>
            <a:r>
              <a:rPr lang="en-US" altLang="zh-TW" sz="2400" i="1" dirty="0" smtClean="0"/>
              <a:t>and gets a parking ticket is 0.06, </a:t>
            </a:r>
            <a:r>
              <a:rPr lang="en-US" altLang="zh-TW" sz="2400" dirty="0" smtClean="0"/>
              <a:t>and the probability that Sam cannot find a legal parking space and has to park in the no-parking zone is 0.20. On Tuesday, Sam arrives at school and has to park in a no-parking zone. Find the probability that he will get a parking ticket.</a:t>
            </a:r>
          </a:p>
          <a:p>
            <a:pPr marL="0" indent="0" eaLnBrk="1" hangingPunct="1">
              <a:lnSpc>
                <a:spcPct val="110000"/>
              </a:lnSpc>
              <a:buFont typeface="Wingdings" pitchFamily="2" charset="2"/>
              <a:buNone/>
            </a:pPr>
            <a:endParaRPr lang="en-US" altLang="zh-TW" sz="1100" dirty="0" smtClean="0"/>
          </a:p>
          <a:p>
            <a:pPr marL="0" indent="0" eaLnBrk="1" hangingPunct="1">
              <a:lnSpc>
                <a:spcPct val="110000"/>
              </a:lnSpc>
              <a:buFont typeface="Wingdings" pitchFamily="2" charset="2"/>
              <a:buNone/>
            </a:pPr>
            <a:r>
              <a:rPr lang="en-US" altLang="zh-TW" sz="2800" dirty="0" smtClean="0"/>
              <a:t>N= parking in a no-parking zone, T= getting a ticket</a:t>
            </a:r>
          </a:p>
        </p:txBody>
      </p:sp>
      <p:sp>
        <p:nvSpPr>
          <p:cNvPr id="18438" name="Slide Number Placeholder 3"/>
          <p:cNvSpPr>
            <a:spLocks noGrp="1"/>
          </p:cNvSpPr>
          <p:nvPr>
            <p:ph type="sldNum" sz="quarter" idx="12"/>
          </p:nvPr>
        </p:nvSpPr>
        <p:spPr/>
        <p:txBody>
          <a:bodyPr/>
          <a:lstStyle/>
          <a:p>
            <a:pPr>
              <a:defRPr/>
            </a:pPr>
            <a:fld id="{76469298-352F-4BA0-A766-13C8A965FFA1}" type="slidenum">
              <a:rPr lang="en-US" altLang="zh-TW"/>
              <a:pPr>
                <a:defRPr/>
              </a:pPr>
              <a:t>62</a:t>
            </a:fld>
            <a:endParaRPr lang="en-US" altLang="zh-TW"/>
          </a:p>
        </p:txBody>
      </p:sp>
      <p:graphicFrame>
        <p:nvGraphicFramePr>
          <p:cNvPr id="180275" name="Object 51"/>
          <p:cNvGraphicFramePr>
            <a:graphicFrameLocks noChangeAspect="1"/>
          </p:cNvGraphicFramePr>
          <p:nvPr/>
        </p:nvGraphicFramePr>
        <p:xfrm>
          <a:off x="5173663" y="5164138"/>
          <a:ext cx="2141537" cy="898525"/>
        </p:xfrm>
        <a:graphic>
          <a:graphicData uri="http://schemas.openxmlformats.org/presentationml/2006/ole">
            <mc:AlternateContent xmlns:mc="http://schemas.openxmlformats.org/markup-compatibility/2006">
              <mc:Choice xmlns:v="urn:schemas-microsoft-com:vml" Requires="v">
                <p:oleObj spid="_x0000_s169990" name="Equation" r:id="rId4" imgW="939600" imgH="393480" progId="">
                  <p:embed/>
                </p:oleObj>
              </mc:Choice>
              <mc:Fallback>
                <p:oleObj name="Equation" r:id="rId4" imgW="939600" imgH="39348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3663" y="5164138"/>
                        <a:ext cx="2141537" cy="898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26" name="Object 4"/>
          <p:cNvGraphicFramePr>
            <a:graphicFrameLocks noChangeAspect="1"/>
          </p:cNvGraphicFramePr>
          <p:nvPr/>
        </p:nvGraphicFramePr>
        <p:xfrm>
          <a:off x="1820863" y="5100638"/>
          <a:ext cx="3325812" cy="1071562"/>
        </p:xfrm>
        <a:graphic>
          <a:graphicData uri="http://schemas.openxmlformats.org/presentationml/2006/ole">
            <mc:AlternateContent xmlns:mc="http://schemas.openxmlformats.org/markup-compatibility/2006">
              <mc:Choice xmlns:v="urn:schemas-microsoft-com:vml" Requires="v">
                <p:oleObj spid="_x0000_s169991" name="Equation" r:id="rId6" imgW="1460160" imgH="469800" progId="">
                  <p:embed/>
                </p:oleObj>
              </mc:Choice>
              <mc:Fallback>
                <p:oleObj name="Equation" r:id="rId6" imgW="1460160" imgH="4698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0863" y="5100638"/>
                        <a:ext cx="3325812" cy="1071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182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0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標題 1"/>
          <p:cNvSpPr>
            <a:spLocks noGrp="1"/>
          </p:cNvSpPr>
          <p:nvPr>
            <p:ph type="title"/>
          </p:nvPr>
        </p:nvSpPr>
        <p:spPr>
          <a:xfrm>
            <a:off x="533400" y="914400"/>
            <a:ext cx="6324600" cy="895350"/>
          </a:xfrm>
        </p:spPr>
        <p:txBody>
          <a:bodyPr/>
          <a:lstStyle/>
          <a:p>
            <a:r>
              <a:rPr lang="en-US" altLang="zh-TW" sz="2800" b="0" smtClean="0"/>
              <a:t>Definition: </a:t>
            </a:r>
            <a:r>
              <a:rPr lang="en-US" altLang="zh-TW" sz="3200" smtClean="0"/>
              <a:t>Dependent events</a:t>
            </a:r>
            <a:endParaRPr lang="zh-TW" altLang="en-US" sz="3200" smtClean="0"/>
          </a:p>
        </p:txBody>
      </p:sp>
      <p:sp>
        <p:nvSpPr>
          <p:cNvPr id="5" name="投影片編號版面配置區 4"/>
          <p:cNvSpPr>
            <a:spLocks noGrp="1"/>
          </p:cNvSpPr>
          <p:nvPr>
            <p:ph type="sldNum" sz="quarter" idx="12"/>
          </p:nvPr>
        </p:nvSpPr>
        <p:spPr/>
        <p:txBody>
          <a:bodyPr/>
          <a:lstStyle/>
          <a:p>
            <a:pPr>
              <a:defRPr/>
            </a:pPr>
            <a:fld id="{D4369D1F-B9C6-4626-8F0A-8EB0604994A7}" type="slidenum">
              <a:rPr lang="en-US" altLang="zh-TW" smtClean="0"/>
              <a:pPr>
                <a:defRPr/>
              </a:pPr>
              <a:t>63</a:t>
            </a:fld>
            <a:endParaRPr lang="en-US" altLang="zh-TW"/>
          </a:p>
        </p:txBody>
      </p:sp>
      <p:pic>
        <p:nvPicPr>
          <p:cNvPr id="74757" name="Picture 2"/>
          <p:cNvPicPr>
            <a:picLocks noChangeAspect="1" noChangeArrowheads="1"/>
          </p:cNvPicPr>
          <p:nvPr/>
        </p:nvPicPr>
        <p:blipFill>
          <a:blip r:embed="rId2" cstate="print">
            <a:lum bright="-10000" contrast="10000"/>
          </a:blip>
          <a:srcRect l="28751" t="34488" r="12500" b="53999"/>
          <a:stretch>
            <a:fillRect/>
          </a:stretch>
        </p:blipFill>
        <p:spPr bwMode="auto">
          <a:xfrm>
            <a:off x="457200" y="1814513"/>
            <a:ext cx="8305800" cy="1462087"/>
          </a:xfrm>
          <a:prstGeom prst="rect">
            <a:avLst/>
          </a:prstGeom>
          <a:noFill/>
          <a:ln w="9525">
            <a:noFill/>
            <a:miter lim="800000"/>
            <a:headEnd/>
            <a:tailEnd/>
          </a:ln>
        </p:spPr>
      </p:pic>
      <p:pic>
        <p:nvPicPr>
          <p:cNvPr id="190467" name="Picture 3"/>
          <p:cNvPicPr>
            <a:picLocks noChangeAspect="1" noChangeArrowheads="1"/>
          </p:cNvPicPr>
          <p:nvPr/>
        </p:nvPicPr>
        <p:blipFill>
          <a:blip r:embed="rId3" cstate="print">
            <a:lum bright="-20000" contrast="10000"/>
          </a:blip>
          <a:srcRect l="29375" t="58000" r="26875" b="25000"/>
          <a:stretch>
            <a:fillRect/>
          </a:stretch>
        </p:blipFill>
        <p:spPr bwMode="auto">
          <a:xfrm>
            <a:off x="838200" y="3883025"/>
            <a:ext cx="7543800" cy="1831975"/>
          </a:xfrm>
          <a:prstGeom prst="rect">
            <a:avLst/>
          </a:prstGeom>
          <a:noFill/>
          <a:ln w="28575">
            <a:solidFill>
              <a:schemeClr val="accent1">
                <a:lumMod val="50000"/>
              </a:schemeClr>
            </a:solid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Rectangle 2"/>
          <p:cNvSpPr>
            <a:spLocks noGrp="1" noChangeArrowheads="1"/>
          </p:cNvSpPr>
          <p:nvPr>
            <p:ph type="title"/>
          </p:nvPr>
        </p:nvSpPr>
        <p:spPr>
          <a:xfrm>
            <a:off x="457200" y="457200"/>
            <a:ext cx="8229600" cy="685800"/>
          </a:xfrm>
        </p:spPr>
        <p:txBody>
          <a:bodyPr/>
          <a:lstStyle/>
          <a:p>
            <a:pPr eaLnBrk="1" hangingPunct="1"/>
            <a:r>
              <a:rPr lang="en-US" sz="3200" dirty="0" smtClean="0"/>
              <a:t>Example 4-28: </a:t>
            </a:r>
            <a:r>
              <a:rPr lang="en-US" sz="2800" dirty="0" smtClean="0"/>
              <a:t>Overqualified Workers</a:t>
            </a:r>
          </a:p>
        </p:txBody>
      </p:sp>
      <p:sp>
        <p:nvSpPr>
          <p:cNvPr id="16391" name="Rectangle 3"/>
          <p:cNvSpPr>
            <a:spLocks noGrp="1" noChangeArrowheads="1"/>
          </p:cNvSpPr>
          <p:nvPr>
            <p:ph type="body" idx="1"/>
          </p:nvPr>
        </p:nvSpPr>
        <p:spPr>
          <a:xfrm>
            <a:off x="533400" y="1143000"/>
            <a:ext cx="8229600" cy="4953000"/>
          </a:xfrm>
        </p:spPr>
        <p:txBody>
          <a:bodyPr/>
          <a:lstStyle/>
          <a:p>
            <a:pPr marL="0" indent="0" eaLnBrk="1" hangingPunct="1">
              <a:buNone/>
            </a:pPr>
            <a:r>
              <a:rPr lang="en-US" sz="2400" dirty="0">
                <a:latin typeface="Arial Unicode MS" pitchFamily="34" charset="-120"/>
                <a:ea typeface="Arial Unicode MS" pitchFamily="34" charset="-120"/>
                <a:cs typeface="Arial Unicode MS" pitchFamily="34" charset="-120"/>
              </a:rPr>
              <a:t>In a recent survey, 33% of the respondents said that they feel that they are </a:t>
            </a:r>
            <a:r>
              <a:rPr lang="en-US" sz="2400" dirty="0" smtClean="0">
                <a:latin typeface="Arial Unicode MS" pitchFamily="34" charset="-120"/>
                <a:ea typeface="Arial Unicode MS" pitchFamily="34" charset="-120"/>
                <a:cs typeface="Arial Unicode MS" pitchFamily="34" charset="-120"/>
              </a:rPr>
              <a:t>overqualified </a:t>
            </a:r>
            <a:r>
              <a:rPr lang="en-US" sz="2400" dirty="0" smtClean="0">
                <a:latin typeface="Arial Unicode MS" pitchFamily="34" charset="-120"/>
                <a:ea typeface="Arial Unicode MS" pitchFamily="34" charset="-120"/>
                <a:cs typeface="Arial Unicode MS" pitchFamily="34" charset="-120"/>
              </a:rPr>
              <a:t>(O</a:t>
            </a:r>
            <a:r>
              <a:rPr lang="en-US" sz="2400" dirty="0">
                <a:latin typeface="Arial Unicode MS" pitchFamily="34" charset="-120"/>
                <a:ea typeface="Arial Unicode MS" pitchFamily="34" charset="-120"/>
                <a:cs typeface="Arial Unicode MS" pitchFamily="34" charset="-120"/>
              </a:rPr>
              <a:t>) </a:t>
            </a:r>
            <a:r>
              <a:rPr lang="en-US" sz="2400" dirty="0" smtClean="0">
                <a:latin typeface="Arial Unicode MS" pitchFamily="34" charset="-120"/>
                <a:ea typeface="Arial Unicode MS" pitchFamily="34" charset="-120"/>
                <a:cs typeface="Arial Unicode MS" pitchFamily="34" charset="-120"/>
              </a:rPr>
              <a:t>for their </a:t>
            </a:r>
            <a:r>
              <a:rPr lang="en-US" sz="2400" dirty="0">
                <a:latin typeface="Arial Unicode MS" pitchFamily="34" charset="-120"/>
                <a:ea typeface="Arial Unicode MS" pitchFamily="34" charset="-120"/>
                <a:cs typeface="Arial Unicode MS" pitchFamily="34" charset="-120"/>
              </a:rPr>
              <a:t>present job. Of these, 24% said that </a:t>
            </a:r>
            <a:r>
              <a:rPr lang="en-US" sz="2400" dirty="0" smtClean="0">
                <a:latin typeface="Arial Unicode MS" pitchFamily="34" charset="-120"/>
                <a:ea typeface="Arial Unicode MS" pitchFamily="34" charset="-120"/>
                <a:cs typeface="Arial Unicode MS" pitchFamily="34" charset="-120"/>
              </a:rPr>
              <a:t>they were </a:t>
            </a:r>
            <a:r>
              <a:rPr lang="en-US" sz="2400" dirty="0">
                <a:latin typeface="Arial Unicode MS" pitchFamily="34" charset="-120"/>
                <a:ea typeface="Arial Unicode MS" pitchFamily="34" charset="-120"/>
                <a:cs typeface="Arial Unicode MS" pitchFamily="34" charset="-120"/>
              </a:rPr>
              <a:t>looking for a new job (J). </a:t>
            </a:r>
            <a:r>
              <a:rPr lang="en-US" sz="2400" dirty="0" smtClean="0">
                <a:latin typeface="Arial Unicode MS" pitchFamily="34" charset="-120"/>
                <a:ea typeface="Arial Unicode MS" pitchFamily="34" charset="-120"/>
                <a:cs typeface="Arial Unicode MS" pitchFamily="34" charset="-120"/>
              </a:rPr>
              <a:t>If a </a:t>
            </a:r>
            <a:r>
              <a:rPr lang="en-US" sz="2400" dirty="0">
                <a:latin typeface="Arial Unicode MS" pitchFamily="34" charset="-120"/>
                <a:ea typeface="Arial Unicode MS" pitchFamily="34" charset="-120"/>
                <a:cs typeface="Arial Unicode MS" pitchFamily="34" charset="-120"/>
              </a:rPr>
              <a:t>person is selected at random, find the probability that </a:t>
            </a:r>
            <a:r>
              <a:rPr lang="en-US" sz="2400" dirty="0" smtClean="0">
                <a:latin typeface="Arial Unicode MS" pitchFamily="34" charset="-120"/>
                <a:ea typeface="Arial Unicode MS" pitchFamily="34" charset="-120"/>
                <a:cs typeface="Arial Unicode MS" pitchFamily="34" charset="-120"/>
              </a:rPr>
              <a:t>the person </a:t>
            </a:r>
            <a:r>
              <a:rPr lang="en-US" sz="2400" dirty="0">
                <a:latin typeface="Arial Unicode MS" pitchFamily="34" charset="-120"/>
                <a:ea typeface="Arial Unicode MS" pitchFamily="34" charset="-120"/>
                <a:cs typeface="Arial Unicode MS" pitchFamily="34" charset="-120"/>
              </a:rPr>
              <a:t>feels that he or she </a:t>
            </a:r>
            <a:r>
              <a:rPr lang="en-US" sz="2400" dirty="0" smtClean="0">
                <a:latin typeface="Arial Unicode MS" pitchFamily="34" charset="-120"/>
                <a:ea typeface="Arial Unicode MS" pitchFamily="34" charset="-120"/>
                <a:cs typeface="Arial Unicode MS" pitchFamily="34" charset="-120"/>
              </a:rPr>
              <a:t>is overqualified </a:t>
            </a:r>
            <a:r>
              <a:rPr lang="en-US" sz="2400" dirty="0">
                <a:latin typeface="Arial Unicode MS" pitchFamily="34" charset="-120"/>
                <a:ea typeface="Arial Unicode MS" pitchFamily="34" charset="-120"/>
                <a:cs typeface="Arial Unicode MS" pitchFamily="34" charset="-120"/>
              </a:rPr>
              <a:t>and is also looking for a new job</a:t>
            </a:r>
            <a:r>
              <a:rPr lang="en-US" sz="2400" dirty="0" smtClean="0">
                <a:latin typeface="Arial Unicode MS" pitchFamily="34" charset="-120"/>
                <a:ea typeface="Arial Unicode MS" pitchFamily="34" charset="-120"/>
                <a:cs typeface="Arial Unicode MS" pitchFamily="34" charset="-120"/>
              </a:rPr>
              <a:t>.</a:t>
            </a:r>
          </a:p>
          <a:p>
            <a:pPr marL="0" indent="0" eaLnBrk="1" hangingPunct="1">
              <a:buNone/>
            </a:pPr>
            <a:endParaRPr lang="en-US" sz="2800" dirty="0"/>
          </a:p>
          <a:p>
            <a:pPr marL="0" indent="0" eaLnBrk="1" hangingPunct="1">
              <a:buNone/>
            </a:pPr>
            <a:endParaRPr lang="en-US" sz="2800" dirty="0" smtClean="0"/>
          </a:p>
          <a:p>
            <a:pPr marL="0" indent="0" eaLnBrk="1" hangingPunct="1">
              <a:buNone/>
            </a:pPr>
            <a:r>
              <a:rPr lang="pt-BR" sz="2800" i="1" dirty="0">
                <a:latin typeface="Times New Roman" pitchFamily="18" charset="0"/>
                <a:cs typeface="Times New Roman" pitchFamily="18" charset="0"/>
              </a:rPr>
              <a:t>P</a:t>
            </a:r>
            <a:r>
              <a:rPr lang="pt-BR" sz="2800" dirty="0">
                <a:latin typeface="Times New Roman" pitchFamily="18" charset="0"/>
                <a:cs typeface="Times New Roman" pitchFamily="18" charset="0"/>
              </a:rPr>
              <a:t>(O and </a:t>
            </a:r>
            <a:r>
              <a:rPr lang="pt-BR" sz="2800" dirty="0" smtClean="0">
                <a:latin typeface="Times New Roman" pitchFamily="18" charset="0"/>
                <a:cs typeface="Times New Roman" pitchFamily="18" charset="0"/>
              </a:rPr>
              <a:t>J) = </a:t>
            </a:r>
            <a:r>
              <a:rPr lang="pt-BR" sz="2800" i="1" dirty="0" smtClean="0">
                <a:latin typeface="Times New Roman" pitchFamily="18" charset="0"/>
                <a:cs typeface="Times New Roman" pitchFamily="18" charset="0"/>
              </a:rPr>
              <a:t>P</a:t>
            </a:r>
            <a:r>
              <a:rPr lang="pt-BR" sz="2800" dirty="0" smtClean="0">
                <a:latin typeface="Times New Roman" pitchFamily="18" charset="0"/>
                <a:cs typeface="Times New Roman" pitchFamily="18" charset="0"/>
              </a:rPr>
              <a:t>(O) • </a:t>
            </a:r>
            <a:r>
              <a:rPr lang="pt-BR" sz="2800" i="1" dirty="0" smtClean="0">
                <a:latin typeface="Times New Roman" pitchFamily="18" charset="0"/>
                <a:cs typeface="Times New Roman" pitchFamily="18" charset="0"/>
              </a:rPr>
              <a:t>P</a:t>
            </a:r>
            <a:r>
              <a:rPr lang="pt-BR" sz="2800" dirty="0" smtClean="0">
                <a:latin typeface="Times New Roman" pitchFamily="18" charset="0"/>
                <a:cs typeface="Times New Roman" pitchFamily="18" charset="0"/>
              </a:rPr>
              <a:t>(J|O) = (</a:t>
            </a:r>
            <a:r>
              <a:rPr lang="pt-BR" sz="2800" dirty="0">
                <a:latin typeface="Times New Roman" pitchFamily="18" charset="0"/>
                <a:cs typeface="Times New Roman" pitchFamily="18" charset="0"/>
              </a:rPr>
              <a:t>0.33)(</a:t>
            </a:r>
            <a:r>
              <a:rPr lang="pt-BR" sz="2800" dirty="0" smtClean="0">
                <a:latin typeface="Times New Roman" pitchFamily="18" charset="0"/>
                <a:cs typeface="Times New Roman" pitchFamily="18" charset="0"/>
              </a:rPr>
              <a:t>0.24) ≈ 0.079</a:t>
            </a:r>
            <a:endParaRPr lang="en-US" sz="2800" dirty="0" smtClean="0">
              <a:latin typeface="Times New Roman" pitchFamily="18" charset="0"/>
              <a:cs typeface="Times New Roman" pitchFamily="18" charset="0"/>
            </a:endParaRPr>
          </a:p>
        </p:txBody>
      </p:sp>
      <p:sp>
        <p:nvSpPr>
          <p:cNvPr id="6" name="投影片編號版面配置區 5"/>
          <p:cNvSpPr>
            <a:spLocks noGrp="1"/>
          </p:cNvSpPr>
          <p:nvPr>
            <p:ph type="sldNum" sz="quarter" idx="12"/>
          </p:nvPr>
        </p:nvSpPr>
        <p:spPr/>
        <p:txBody>
          <a:bodyPr/>
          <a:lstStyle/>
          <a:p>
            <a:pPr>
              <a:defRPr/>
            </a:pPr>
            <a:fld id="{DCA8EF45-15EA-4FDD-A169-F3ACD1DA2A72}" type="slidenum">
              <a:rPr lang="en-US" altLang="zh-TW" smtClean="0"/>
              <a:pPr>
                <a:defRPr/>
              </a:pPr>
              <a:t>64</a:t>
            </a:fld>
            <a:endParaRPr lang="en-US" altLang="zh-TW"/>
          </a:p>
        </p:txBody>
      </p:sp>
    </p:spTree>
    <p:extLst>
      <p:ext uri="{BB962C8B-B14F-4D97-AF65-F5344CB8AC3E}">
        <p14:creationId xmlns:p14="http://schemas.microsoft.com/office/powerpoint/2010/main" val="15288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6391">
                                            <p:txEl>
                                              <p:pRg st="3" end="3"/>
                                            </p:txEl>
                                          </p:spTgt>
                                        </p:tgtEl>
                                        <p:attrNameLst>
                                          <p:attrName>style.visibility</p:attrName>
                                        </p:attrNameLst>
                                      </p:cBhvr>
                                      <p:to>
                                        <p:strVal val="visible"/>
                                      </p:to>
                                    </p:set>
                                    <p:animEffect transition="in" filter="box(in)">
                                      <p:cBhvr>
                                        <p:cTn id="7" dur="500"/>
                                        <p:tgtEl>
                                          <p:spTgt spid="163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smtClean="0"/>
              <a:t>Example 4-29:</a:t>
            </a:r>
            <a:br>
              <a:rPr lang="en-US" altLang="zh-TW" sz="3200" dirty="0" smtClean="0"/>
            </a:br>
            <a:r>
              <a:rPr lang="en-US" altLang="zh-TW" sz="3200" b="0" dirty="0" smtClean="0"/>
              <a:t>Homeowner’s &amp; Automobile Insurance</a:t>
            </a:r>
            <a:endParaRPr lang="zh-TW" altLang="en-US" sz="3200" b="0" dirty="0"/>
          </a:p>
        </p:txBody>
      </p:sp>
      <p:sp>
        <p:nvSpPr>
          <p:cNvPr id="3" name="內容版面配置區 2"/>
          <p:cNvSpPr>
            <a:spLocks noGrp="1"/>
          </p:cNvSpPr>
          <p:nvPr>
            <p:ph idx="1"/>
          </p:nvPr>
        </p:nvSpPr>
        <p:spPr/>
        <p:txBody>
          <a:bodyPr/>
          <a:lstStyle/>
          <a:p>
            <a:pPr algn="just"/>
            <a:r>
              <a:rPr lang="en-US" altLang="zh-TW" sz="2400" dirty="0" smtClean="0">
                <a:latin typeface="Arial Unicode MS" pitchFamily="34" charset="-120"/>
                <a:ea typeface="Arial Unicode MS" pitchFamily="34" charset="-120"/>
                <a:cs typeface="Arial Unicode MS" pitchFamily="34" charset="-120"/>
              </a:rPr>
              <a:t>World Wide Insurance company found that 53% of the residents of a city has homeowner’s insurance (H) with the company. Of these clients, 27% also has automobile insurance (A) with the company. If a resident is selected at random, find the probability that the resident has both homeowner’s and automobile insurance with World Wide Insurance Company.</a:t>
            </a:r>
            <a:endParaRPr lang="zh-TW" altLang="en-US" sz="2400" dirty="0">
              <a:latin typeface="Arial Unicode MS" pitchFamily="34" charset="-120"/>
              <a:ea typeface="Arial Unicode MS" pitchFamily="34" charset="-120"/>
              <a:cs typeface="Arial Unicode MS" pitchFamily="34" charset="-120"/>
            </a:endParaRPr>
          </a:p>
        </p:txBody>
      </p:sp>
      <p:sp>
        <p:nvSpPr>
          <p:cNvPr id="4" name="投影片編號版面配置區 3"/>
          <p:cNvSpPr>
            <a:spLocks noGrp="1"/>
          </p:cNvSpPr>
          <p:nvPr>
            <p:ph type="sldNum" sz="quarter" idx="12"/>
          </p:nvPr>
        </p:nvSpPr>
        <p:spPr/>
        <p:txBody>
          <a:bodyPr/>
          <a:lstStyle/>
          <a:p>
            <a:pPr>
              <a:defRPr/>
            </a:pPr>
            <a:fld id="{DCA8EF45-15EA-4FDD-A169-F3ACD1DA2A72}" type="slidenum">
              <a:rPr lang="en-US" altLang="zh-TW" smtClean="0"/>
              <a:pPr>
                <a:defRPr/>
              </a:pPr>
              <a:t>65</a:t>
            </a:fld>
            <a:endParaRPr lang="en-US" altLang="zh-TW"/>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Rectangle 2"/>
          <p:cNvSpPr>
            <a:spLocks noGrp="1" noChangeArrowheads="1"/>
          </p:cNvSpPr>
          <p:nvPr>
            <p:ph type="title"/>
          </p:nvPr>
        </p:nvSpPr>
        <p:spPr>
          <a:xfrm>
            <a:off x="457200" y="685800"/>
            <a:ext cx="8229600" cy="685800"/>
          </a:xfrm>
        </p:spPr>
        <p:txBody>
          <a:bodyPr/>
          <a:lstStyle/>
          <a:p>
            <a:pPr eaLnBrk="1" hangingPunct="1"/>
            <a:r>
              <a:rPr lang="en-US" altLang="zh-TW" sz="2800" dirty="0" smtClean="0">
                <a:ea typeface="新細明體" charset="-120"/>
              </a:rPr>
              <a:t>Example: </a:t>
            </a:r>
            <a:r>
              <a:rPr lang="en-US" altLang="zh-TW" sz="3600" dirty="0" smtClean="0">
                <a:ea typeface="新細明體" charset="-120"/>
              </a:rPr>
              <a:t>University Crime</a:t>
            </a:r>
            <a:r>
              <a:rPr lang="en-US" altLang="zh-TW" sz="1800" b="0" dirty="0" smtClean="0">
                <a:ea typeface="新細明體" charset="-120"/>
              </a:rPr>
              <a:t> </a:t>
            </a:r>
            <a:endParaRPr lang="en-US" altLang="zh-TW" sz="3600" dirty="0" smtClean="0">
              <a:ea typeface="新細明體" charset="-120"/>
            </a:endParaRPr>
          </a:p>
        </p:txBody>
      </p:sp>
      <p:sp>
        <p:nvSpPr>
          <p:cNvPr id="15367" name="Rectangle 3"/>
          <p:cNvSpPr>
            <a:spLocks noGrp="1" noChangeArrowheads="1"/>
          </p:cNvSpPr>
          <p:nvPr>
            <p:ph idx="1"/>
          </p:nvPr>
        </p:nvSpPr>
        <p:spPr>
          <a:xfrm>
            <a:off x="533400" y="1600200"/>
            <a:ext cx="8229600" cy="2057400"/>
          </a:xfrm>
        </p:spPr>
        <p:txBody>
          <a:bodyPr/>
          <a:lstStyle/>
          <a:p>
            <a:pPr marL="0" indent="0" eaLnBrk="1" hangingPunct="1">
              <a:buFont typeface="Wingdings" pitchFamily="2" charset="2"/>
              <a:buNone/>
              <a:defRPr/>
            </a:pPr>
            <a:r>
              <a:rPr lang="en-US" altLang="zh-TW" sz="2400" dirty="0" smtClean="0">
                <a:latin typeface="+mj-lt"/>
              </a:rPr>
              <a:t>At a university in western Pennsylvania, there were 5 burglaries reported in 2003, 16 in 2004, and 32 in 2005. If a researcher  wishes to select at random two burglaries to further investigate, find the probability that both will have occurred in 2004.</a:t>
            </a:r>
          </a:p>
        </p:txBody>
      </p:sp>
      <p:sp>
        <p:nvSpPr>
          <p:cNvPr id="16392" name="Slide Number Placeholder 3"/>
          <p:cNvSpPr>
            <a:spLocks noGrp="1"/>
          </p:cNvSpPr>
          <p:nvPr>
            <p:ph type="sldNum" sz="quarter" idx="12"/>
          </p:nvPr>
        </p:nvSpPr>
        <p:spPr/>
        <p:txBody>
          <a:bodyPr/>
          <a:lstStyle/>
          <a:p>
            <a:pPr>
              <a:defRPr/>
            </a:pPr>
            <a:fld id="{ABEBBC38-AFAE-4901-8268-039837EEF62E}" type="slidenum">
              <a:rPr lang="en-US" altLang="zh-TW"/>
              <a:pPr>
                <a:defRPr/>
              </a:pPr>
              <a:t>66</a:t>
            </a:fld>
            <a:endParaRPr lang="en-US" altLang="zh-TW"/>
          </a:p>
        </p:txBody>
      </p:sp>
      <p:graphicFrame>
        <p:nvGraphicFramePr>
          <p:cNvPr id="179202" name="Object 4"/>
          <p:cNvGraphicFramePr>
            <a:graphicFrameLocks noChangeAspect="1"/>
          </p:cNvGraphicFramePr>
          <p:nvPr/>
        </p:nvGraphicFramePr>
        <p:xfrm>
          <a:off x="2133600" y="3978275"/>
          <a:ext cx="4802188" cy="1101725"/>
        </p:xfrm>
        <a:graphic>
          <a:graphicData uri="http://schemas.openxmlformats.org/presentationml/2006/ole">
            <mc:AlternateContent xmlns:mc="http://schemas.openxmlformats.org/markup-compatibility/2006">
              <mc:Choice xmlns:v="urn:schemas-microsoft-com:vml" Requires="v">
                <p:oleObj spid="_x0000_s15378" name="Equation" r:id="rId4" imgW="2108160" imgH="482400" progId="">
                  <p:embed/>
                </p:oleObj>
              </mc:Choice>
              <mc:Fallback>
                <p:oleObj name="Equation" r:id="rId4" imgW="2108160" imgH="482400"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3978275"/>
                        <a:ext cx="4802188" cy="1101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75" name="Object 51"/>
          <p:cNvGraphicFramePr>
            <a:graphicFrameLocks noChangeAspect="1"/>
          </p:cNvGraphicFramePr>
          <p:nvPr/>
        </p:nvGraphicFramePr>
        <p:xfrm>
          <a:off x="4129088" y="5121275"/>
          <a:ext cx="868362" cy="898525"/>
        </p:xfrm>
        <a:graphic>
          <a:graphicData uri="http://schemas.openxmlformats.org/presentationml/2006/ole">
            <mc:AlternateContent xmlns:mc="http://schemas.openxmlformats.org/markup-compatibility/2006">
              <mc:Choice xmlns:v="urn:schemas-microsoft-com:vml" Requires="v">
                <p:oleObj spid="_x0000_s15379" name="Equation" r:id="rId6" imgW="380880" imgH="393480" progId="">
                  <p:embed/>
                </p:oleObj>
              </mc:Choice>
              <mc:Fallback>
                <p:oleObj name="Equation" r:id="rId6" imgW="380880" imgH="393480" progId="">
                  <p:embed/>
                  <p:pic>
                    <p:nvPicPr>
                      <p:cNvPr id="0" name="Object 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9088" y="5121275"/>
                        <a:ext cx="868362" cy="898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3300" name="Object 4"/>
          <p:cNvGraphicFramePr>
            <a:graphicFrameLocks noChangeAspect="1"/>
          </p:cNvGraphicFramePr>
          <p:nvPr/>
        </p:nvGraphicFramePr>
        <p:xfrm>
          <a:off x="4994275" y="5121275"/>
          <a:ext cx="492125" cy="898525"/>
        </p:xfrm>
        <a:graphic>
          <a:graphicData uri="http://schemas.openxmlformats.org/presentationml/2006/ole">
            <mc:AlternateContent xmlns:mc="http://schemas.openxmlformats.org/markup-compatibility/2006">
              <mc:Choice xmlns:v="urn:schemas-microsoft-com:vml" Requires="v">
                <p:oleObj spid="_x0000_s15380" name="Equation" r:id="rId8" imgW="215640" imgH="393480" progId="">
                  <p:embed/>
                </p:oleObj>
              </mc:Choice>
              <mc:Fallback>
                <p:oleObj name="Equation" r:id="rId8" imgW="215640" imgH="393480" progId="">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94275" y="5121275"/>
                        <a:ext cx="492125" cy="898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3301" name="Object 5"/>
          <p:cNvGraphicFramePr>
            <a:graphicFrameLocks noChangeAspect="1"/>
          </p:cNvGraphicFramePr>
          <p:nvPr/>
        </p:nvGraphicFramePr>
        <p:xfrm>
          <a:off x="5522913" y="5121275"/>
          <a:ext cx="954087" cy="898525"/>
        </p:xfrm>
        <a:graphic>
          <a:graphicData uri="http://schemas.openxmlformats.org/presentationml/2006/ole">
            <mc:AlternateContent xmlns:mc="http://schemas.openxmlformats.org/markup-compatibility/2006">
              <mc:Choice xmlns:v="urn:schemas-microsoft-com:vml" Requires="v">
                <p:oleObj spid="_x0000_s15381" name="Equation" r:id="rId10" imgW="419040" imgH="393480" progId="">
                  <p:embed/>
                </p:oleObj>
              </mc:Choice>
              <mc:Fallback>
                <p:oleObj name="Equation" r:id="rId10" imgW="419040" imgH="393480" progId="">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22913" y="5121275"/>
                        <a:ext cx="954087" cy="898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02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3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3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304800" y="609600"/>
            <a:ext cx="8458200" cy="685800"/>
          </a:xfrm>
        </p:spPr>
        <p:txBody>
          <a:bodyPr/>
          <a:lstStyle/>
          <a:p>
            <a:pPr eaLnBrk="1" hangingPunct="1"/>
            <a:r>
              <a:rPr lang="en-US" altLang="zh-TW" sz="2600" smtClean="0">
                <a:ea typeface="新細明體" charset="-120"/>
              </a:rPr>
              <a:t>Example 4-34: </a:t>
            </a:r>
            <a:r>
              <a:rPr lang="en-US" altLang="zh-TW" sz="3200" smtClean="0">
                <a:ea typeface="新細明體" charset="-120"/>
              </a:rPr>
              <a:t>Women in the Military</a:t>
            </a:r>
            <a:r>
              <a:rPr lang="en-US" altLang="zh-TW" sz="1800" b="0" smtClean="0">
                <a:ea typeface="新細明體" charset="-120"/>
              </a:rPr>
              <a:t> </a:t>
            </a:r>
            <a:endParaRPr lang="en-US" altLang="zh-TW" sz="3200" smtClean="0">
              <a:ea typeface="新細明體" charset="-120"/>
            </a:endParaRPr>
          </a:p>
        </p:txBody>
      </p:sp>
      <p:sp>
        <p:nvSpPr>
          <p:cNvPr id="75779" name="Rectangle 3"/>
          <p:cNvSpPr>
            <a:spLocks noGrp="1" noChangeArrowheads="1"/>
          </p:cNvSpPr>
          <p:nvPr>
            <p:ph idx="1"/>
          </p:nvPr>
        </p:nvSpPr>
        <p:spPr>
          <a:xfrm>
            <a:off x="609600" y="1524000"/>
            <a:ext cx="8001000" cy="1524000"/>
          </a:xfrm>
        </p:spPr>
        <p:txBody>
          <a:bodyPr/>
          <a:lstStyle/>
          <a:p>
            <a:pPr marL="0" indent="0" eaLnBrk="1" hangingPunct="1">
              <a:lnSpc>
                <a:spcPct val="105000"/>
              </a:lnSpc>
              <a:buFont typeface="Wingdings" pitchFamily="2" charset="2"/>
              <a:buNone/>
              <a:defRPr/>
            </a:pPr>
            <a:r>
              <a:rPr lang="en-US" altLang="zh-TW" sz="2400" dirty="0" smtClean="0"/>
              <a:t>A recent survey asked 100 people if they thought women in the armed forces should be permitted to participate in combat. The results of the survey are shown.</a:t>
            </a:r>
          </a:p>
          <a:p>
            <a:pPr marL="263525" indent="-263525" eaLnBrk="1" hangingPunct="1">
              <a:lnSpc>
                <a:spcPct val="105000"/>
              </a:lnSpc>
              <a:buFont typeface="Wingdings 2" pitchFamily="18" charset="2"/>
              <a:buNone/>
              <a:defRPr/>
            </a:pPr>
            <a:r>
              <a:rPr lang="en-US" altLang="zh-TW" sz="2400" dirty="0" smtClean="0"/>
              <a:t>a. Find the probability that the respondent answered yes (Y), given that the respondent was a female (F).</a:t>
            </a:r>
          </a:p>
          <a:p>
            <a:pPr marL="263525" indent="-263525" eaLnBrk="1" hangingPunct="1">
              <a:lnSpc>
                <a:spcPct val="105000"/>
              </a:lnSpc>
              <a:buFont typeface="Wingdings 2" pitchFamily="18" charset="2"/>
              <a:buNone/>
              <a:defRPr/>
            </a:pPr>
            <a:r>
              <a:rPr lang="en-US" altLang="zh-TW" sz="2400" dirty="0" smtClean="0"/>
              <a:t>b. Find the probability that the respondent was a male (M), given that the respondent answered no (N).</a:t>
            </a:r>
          </a:p>
          <a:p>
            <a:pPr marL="0" indent="0" eaLnBrk="1" hangingPunct="1">
              <a:lnSpc>
                <a:spcPct val="105000"/>
              </a:lnSpc>
              <a:buFont typeface="Wingdings" pitchFamily="2" charset="2"/>
              <a:buNone/>
              <a:defRPr/>
            </a:pPr>
            <a:endParaRPr lang="en-US" altLang="zh-TW" sz="2400" dirty="0" smtClean="0"/>
          </a:p>
          <a:p>
            <a:pPr marL="0" indent="0" eaLnBrk="1" hangingPunct="1">
              <a:lnSpc>
                <a:spcPct val="105000"/>
              </a:lnSpc>
              <a:buFont typeface="Wingdings" pitchFamily="2" charset="2"/>
              <a:buNone/>
              <a:defRPr/>
            </a:pPr>
            <a:endParaRPr lang="en-US" altLang="zh-TW" sz="1100" dirty="0" smtClean="0"/>
          </a:p>
          <a:p>
            <a:pPr marL="0" indent="0" eaLnBrk="1" hangingPunct="1">
              <a:lnSpc>
                <a:spcPct val="105000"/>
              </a:lnSpc>
              <a:buFont typeface="Wingdings" pitchFamily="2" charset="2"/>
              <a:buNone/>
              <a:defRPr/>
            </a:pPr>
            <a:endParaRPr lang="en-US" altLang="zh-TW" sz="2800" dirty="0" smtClean="0"/>
          </a:p>
          <a:p>
            <a:pPr marL="0" indent="0" eaLnBrk="1" hangingPunct="1">
              <a:lnSpc>
                <a:spcPct val="105000"/>
              </a:lnSpc>
              <a:buFont typeface="Wingdings" pitchFamily="2" charset="2"/>
              <a:buNone/>
              <a:defRPr/>
            </a:pPr>
            <a:endParaRPr lang="en-US" altLang="zh-TW" sz="2800" dirty="0" smtClean="0"/>
          </a:p>
          <a:p>
            <a:pPr marL="0" indent="0" eaLnBrk="1" hangingPunct="1">
              <a:lnSpc>
                <a:spcPct val="105000"/>
              </a:lnSpc>
              <a:buFont typeface="Wingdings" pitchFamily="2" charset="2"/>
              <a:buNone/>
              <a:defRPr/>
            </a:pPr>
            <a:endParaRPr lang="en-US" altLang="zh-TW" sz="2800" dirty="0" smtClean="0"/>
          </a:p>
          <a:p>
            <a:pPr marL="0" indent="0" eaLnBrk="1" hangingPunct="1">
              <a:lnSpc>
                <a:spcPct val="105000"/>
              </a:lnSpc>
              <a:buFont typeface="Wingdings" pitchFamily="2" charset="2"/>
              <a:buNone/>
              <a:defRPr/>
            </a:pPr>
            <a:endParaRPr lang="en-US" altLang="zh-TW" sz="2000" dirty="0" smtClean="0"/>
          </a:p>
        </p:txBody>
      </p:sp>
      <p:sp>
        <p:nvSpPr>
          <p:cNvPr id="75780" name="Slide Number Placeholder 3"/>
          <p:cNvSpPr>
            <a:spLocks noGrp="1"/>
          </p:cNvSpPr>
          <p:nvPr>
            <p:ph type="sldNum" sz="quarter" idx="12"/>
          </p:nvPr>
        </p:nvSpPr>
        <p:spPr/>
        <p:txBody>
          <a:bodyPr/>
          <a:lstStyle/>
          <a:p>
            <a:pPr>
              <a:defRPr/>
            </a:pPr>
            <a:fld id="{1DBF04EA-2A73-4812-B8A6-379B49D35036}" type="slidenum">
              <a:rPr lang="en-US" altLang="zh-TW"/>
              <a:pPr>
                <a:defRPr/>
              </a:pPr>
              <a:t>67</a:t>
            </a:fld>
            <a:endParaRPr lang="en-US" altLang="zh-TW"/>
          </a:p>
        </p:txBody>
      </p:sp>
      <p:pic>
        <p:nvPicPr>
          <p:cNvPr id="75781" name="Picture 6"/>
          <p:cNvPicPr>
            <a:picLocks noChangeAspect="1" noChangeArrowheads="1"/>
          </p:cNvPicPr>
          <p:nvPr/>
        </p:nvPicPr>
        <p:blipFill>
          <a:blip r:embed="rId3" cstate="print"/>
          <a:srcRect/>
          <a:stretch>
            <a:fillRect/>
          </a:stretch>
        </p:blipFill>
        <p:spPr bwMode="auto">
          <a:xfrm>
            <a:off x="2133600" y="4627563"/>
            <a:ext cx="5095875" cy="18494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9" name="Picture 6"/>
          <p:cNvPicPr>
            <a:picLocks noChangeAspect="1" noChangeArrowheads="1"/>
          </p:cNvPicPr>
          <p:nvPr/>
        </p:nvPicPr>
        <p:blipFill>
          <a:blip r:embed="rId4" cstate="print"/>
          <a:srcRect/>
          <a:stretch>
            <a:fillRect/>
          </a:stretch>
        </p:blipFill>
        <p:spPr bwMode="auto">
          <a:xfrm>
            <a:off x="1752600" y="2611438"/>
            <a:ext cx="5629275" cy="2043112"/>
          </a:xfrm>
          <a:prstGeom prst="rect">
            <a:avLst/>
          </a:prstGeom>
          <a:noFill/>
          <a:ln w="9525">
            <a:noFill/>
            <a:miter lim="800000"/>
            <a:headEnd/>
            <a:tailEnd/>
          </a:ln>
        </p:spPr>
      </p:pic>
      <p:sp>
        <p:nvSpPr>
          <p:cNvPr id="18440" name="Rectangle 3"/>
          <p:cNvSpPr>
            <a:spLocks noGrp="1" noChangeArrowheads="1"/>
          </p:cNvSpPr>
          <p:nvPr>
            <p:ph idx="1"/>
          </p:nvPr>
        </p:nvSpPr>
        <p:spPr>
          <a:xfrm>
            <a:off x="762000" y="1544638"/>
            <a:ext cx="7772400" cy="838200"/>
          </a:xfrm>
        </p:spPr>
        <p:txBody>
          <a:bodyPr/>
          <a:lstStyle/>
          <a:p>
            <a:pPr marL="0" indent="0" eaLnBrk="1" hangingPunct="1">
              <a:buFont typeface="Wingdings" pitchFamily="2" charset="2"/>
              <a:buNone/>
            </a:pPr>
            <a:r>
              <a:rPr lang="en-US" altLang="zh-TW" sz="2400" smtClean="0"/>
              <a:t>a. Find the probability that the respondent answered yes (Y), given that the respondent was a female (F).</a:t>
            </a:r>
          </a:p>
          <a:p>
            <a:pPr marL="400050" lvl="1" indent="0" eaLnBrk="1" hangingPunct="1">
              <a:buFont typeface="Wingdings" pitchFamily="2" charset="2"/>
              <a:buNone/>
            </a:pPr>
            <a:endParaRPr lang="en-US" altLang="zh-TW" i="1" smtClean="0"/>
          </a:p>
          <a:p>
            <a:pPr marL="400050" lvl="1" indent="0" eaLnBrk="1" hangingPunct="1">
              <a:buFont typeface="Wingdings" pitchFamily="2" charset="2"/>
              <a:buNone/>
            </a:pPr>
            <a:endParaRPr lang="en-US" altLang="zh-TW" i="1" smtClean="0"/>
          </a:p>
          <a:p>
            <a:pPr marL="400050" lvl="1" indent="0" eaLnBrk="1" hangingPunct="1">
              <a:buFont typeface="Wingdings" pitchFamily="2" charset="2"/>
              <a:buNone/>
            </a:pPr>
            <a:endParaRPr lang="en-US" altLang="zh-TW" i="1" smtClean="0"/>
          </a:p>
          <a:p>
            <a:pPr marL="400050" lvl="1" indent="0" eaLnBrk="1" hangingPunct="1">
              <a:buFont typeface="Wingdings" pitchFamily="2" charset="2"/>
              <a:buNone/>
            </a:pPr>
            <a:endParaRPr lang="en-US" altLang="zh-TW" i="1" smtClean="0"/>
          </a:p>
          <a:p>
            <a:pPr marL="0" indent="0" eaLnBrk="1" hangingPunct="1">
              <a:buFont typeface="Wingdings" pitchFamily="2" charset="2"/>
              <a:buNone/>
            </a:pPr>
            <a:endParaRPr lang="en-US" altLang="zh-TW" sz="2400" smtClean="0"/>
          </a:p>
        </p:txBody>
      </p:sp>
      <p:sp>
        <p:nvSpPr>
          <p:cNvPr id="19466" name="Slide Number Placeholder 3"/>
          <p:cNvSpPr>
            <a:spLocks noGrp="1"/>
          </p:cNvSpPr>
          <p:nvPr>
            <p:ph type="sldNum" sz="quarter" idx="12"/>
          </p:nvPr>
        </p:nvSpPr>
        <p:spPr/>
        <p:txBody>
          <a:bodyPr/>
          <a:lstStyle/>
          <a:p>
            <a:pPr>
              <a:defRPr/>
            </a:pPr>
            <a:fld id="{1080F1F7-9C4E-4926-BF53-84EE42E39B7C}" type="slidenum">
              <a:rPr lang="en-US" altLang="zh-TW"/>
              <a:pPr>
                <a:defRPr/>
              </a:pPr>
              <a:t>68</a:t>
            </a:fld>
            <a:endParaRPr lang="en-US" altLang="zh-TW"/>
          </a:p>
        </p:txBody>
      </p:sp>
      <p:graphicFrame>
        <p:nvGraphicFramePr>
          <p:cNvPr id="186370" name="Object 4"/>
          <p:cNvGraphicFramePr>
            <a:graphicFrameLocks noChangeAspect="1"/>
          </p:cNvGraphicFramePr>
          <p:nvPr/>
        </p:nvGraphicFramePr>
        <p:xfrm>
          <a:off x="1524000" y="5132388"/>
          <a:ext cx="4395788" cy="1071562"/>
        </p:xfrm>
        <a:graphic>
          <a:graphicData uri="http://schemas.openxmlformats.org/presentationml/2006/ole">
            <mc:AlternateContent xmlns:mc="http://schemas.openxmlformats.org/markup-compatibility/2006">
              <mc:Choice xmlns:v="urn:schemas-microsoft-com:vml" Requires="v">
                <p:oleObj spid="_x0000_s18454" name="Equation" r:id="rId5" imgW="1930320" imgH="469800" progId="">
                  <p:embed/>
                </p:oleObj>
              </mc:Choice>
              <mc:Fallback>
                <p:oleObj name="Equation" r:id="rId5" imgW="1930320" imgH="469800" progId="">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5132388"/>
                        <a:ext cx="4395788" cy="1071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1" name="Object 3"/>
          <p:cNvGraphicFramePr>
            <a:graphicFrameLocks noChangeAspect="1"/>
          </p:cNvGraphicFramePr>
          <p:nvPr/>
        </p:nvGraphicFramePr>
        <p:xfrm>
          <a:off x="5195888" y="4897438"/>
          <a:ext cx="533400" cy="752475"/>
        </p:xfrm>
        <a:graphic>
          <a:graphicData uri="http://schemas.openxmlformats.org/presentationml/2006/ole">
            <mc:AlternateContent xmlns:mc="http://schemas.openxmlformats.org/markup-compatibility/2006">
              <mc:Choice xmlns:v="urn:schemas-microsoft-com:vml" Requires="v">
                <p:oleObj spid="_x0000_s18455" name="Equation" r:id="rId7" imgW="279360" imgH="393480" progId="">
                  <p:embed/>
                </p:oleObj>
              </mc:Choice>
              <mc:Fallback>
                <p:oleObj name="Equation" r:id="rId7" imgW="279360" imgH="393480" progId="">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5888" y="4897438"/>
                        <a:ext cx="533400"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2" name="Object 4"/>
          <p:cNvGraphicFramePr>
            <a:graphicFrameLocks noChangeAspect="1"/>
          </p:cNvGraphicFramePr>
          <p:nvPr/>
        </p:nvGraphicFramePr>
        <p:xfrm>
          <a:off x="5195888" y="5648325"/>
          <a:ext cx="533400" cy="752475"/>
        </p:xfrm>
        <a:graphic>
          <a:graphicData uri="http://schemas.openxmlformats.org/presentationml/2006/ole">
            <mc:AlternateContent xmlns:mc="http://schemas.openxmlformats.org/markup-compatibility/2006">
              <mc:Choice xmlns:v="urn:schemas-microsoft-com:vml" Requires="v">
                <p:oleObj spid="_x0000_s18456" name="Equation" r:id="rId9" imgW="279360" imgH="393480" progId="">
                  <p:embed/>
                </p:oleObj>
              </mc:Choice>
              <mc:Fallback>
                <p:oleObj name="Equation" r:id="rId9" imgW="279360" imgH="393480" progId="">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95888" y="5648325"/>
                        <a:ext cx="533400"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5" name="Object 7"/>
          <p:cNvGraphicFramePr>
            <a:graphicFrameLocks noChangeAspect="1"/>
          </p:cNvGraphicFramePr>
          <p:nvPr/>
        </p:nvGraphicFramePr>
        <p:xfrm>
          <a:off x="5861050" y="5181600"/>
          <a:ext cx="781050" cy="898525"/>
        </p:xfrm>
        <a:graphic>
          <a:graphicData uri="http://schemas.openxmlformats.org/presentationml/2006/ole">
            <mc:AlternateContent xmlns:mc="http://schemas.openxmlformats.org/markup-compatibility/2006">
              <mc:Choice xmlns:v="urn:schemas-microsoft-com:vml" Requires="v">
                <p:oleObj spid="_x0000_s18457" name="Equation" r:id="rId11" imgW="342720" imgH="393480" progId="">
                  <p:embed/>
                </p:oleObj>
              </mc:Choice>
              <mc:Fallback>
                <p:oleObj name="Equation" r:id="rId11" imgW="342720" imgH="393480" progId="">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1050" y="5181600"/>
                        <a:ext cx="781050" cy="898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6" name="Object 8"/>
          <p:cNvGraphicFramePr>
            <a:graphicFrameLocks noChangeAspect="1"/>
          </p:cNvGraphicFramePr>
          <p:nvPr/>
        </p:nvGraphicFramePr>
        <p:xfrm>
          <a:off x="6618288" y="5099050"/>
          <a:ext cx="925512" cy="1073150"/>
        </p:xfrm>
        <a:graphic>
          <a:graphicData uri="http://schemas.openxmlformats.org/presentationml/2006/ole">
            <mc:AlternateContent xmlns:mc="http://schemas.openxmlformats.org/markup-compatibility/2006">
              <mc:Choice xmlns:v="urn:schemas-microsoft-com:vml" Requires="v">
                <p:oleObj spid="_x0000_s18458" name="Equation" r:id="rId13" imgW="406080" imgH="469800" progId="">
                  <p:embed/>
                </p:oleObj>
              </mc:Choice>
              <mc:Fallback>
                <p:oleObj name="Equation" r:id="rId13" imgW="406080" imgH="469800" progId="">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18288" y="5099050"/>
                        <a:ext cx="925512" cy="1073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Oval 13"/>
          <p:cNvSpPr>
            <a:spLocks noChangeArrowheads="1"/>
          </p:cNvSpPr>
          <p:nvPr/>
        </p:nvSpPr>
        <p:spPr bwMode="auto">
          <a:xfrm>
            <a:off x="6777038" y="3678238"/>
            <a:ext cx="457200" cy="457200"/>
          </a:xfrm>
          <a:prstGeom prst="ellipse">
            <a:avLst/>
          </a:prstGeom>
          <a:noFill/>
          <a:ln w="9525" algn="ctr">
            <a:solidFill>
              <a:schemeClr val="tx1"/>
            </a:solidFill>
            <a:round/>
            <a:headEnd/>
            <a:tailEnd/>
          </a:ln>
        </p:spPr>
        <p:txBody>
          <a:bodyPr/>
          <a:lstStyle/>
          <a:p>
            <a:endParaRPr lang="zh-TW" altLang="zh-TW"/>
          </a:p>
        </p:txBody>
      </p:sp>
      <p:sp>
        <p:nvSpPr>
          <p:cNvPr id="16" name="Oval 15"/>
          <p:cNvSpPr>
            <a:spLocks noChangeArrowheads="1"/>
          </p:cNvSpPr>
          <p:nvPr/>
        </p:nvSpPr>
        <p:spPr bwMode="auto">
          <a:xfrm>
            <a:off x="3975100" y="3727450"/>
            <a:ext cx="366713" cy="365125"/>
          </a:xfrm>
          <a:prstGeom prst="ellipse">
            <a:avLst/>
          </a:prstGeom>
          <a:noFill/>
          <a:ln w="9525" algn="ctr">
            <a:solidFill>
              <a:schemeClr val="tx1"/>
            </a:solidFill>
            <a:round/>
            <a:headEnd/>
            <a:tailEnd/>
          </a:ln>
        </p:spPr>
        <p:txBody>
          <a:bodyPr/>
          <a:lstStyle/>
          <a:p>
            <a:endParaRPr lang="zh-TW" altLang="zh-TW"/>
          </a:p>
        </p:txBody>
      </p:sp>
      <p:sp>
        <p:nvSpPr>
          <p:cNvPr id="15" name="Rectangle 2"/>
          <p:cNvSpPr txBox="1">
            <a:spLocks noChangeArrowheads="1"/>
          </p:cNvSpPr>
          <p:nvPr/>
        </p:nvSpPr>
        <p:spPr bwMode="auto">
          <a:xfrm>
            <a:off x="533400" y="609600"/>
            <a:ext cx="8229600" cy="685800"/>
          </a:xfrm>
          <a:prstGeom prst="rect">
            <a:avLst/>
          </a:prstGeom>
          <a:noFill/>
          <a:ln w="9525">
            <a:noFill/>
            <a:miter lim="800000"/>
            <a:headEnd/>
            <a:tailEnd/>
          </a:ln>
        </p:spPr>
        <p:txBody>
          <a:bodyPr lIns="0" rIns="0" bIns="0" anchor="b"/>
          <a:lstStyle/>
          <a:p>
            <a:pPr eaLnBrk="1" hangingPunct="1">
              <a:defRPr/>
            </a:pPr>
            <a:r>
              <a:rPr lang="en-US" altLang="zh-TW" sz="2800" b="1" dirty="0">
                <a:solidFill>
                  <a:schemeClr val="tx2"/>
                </a:solidFill>
                <a:latin typeface="Verdana" pitchFamily="34" charset="0"/>
                <a:cs typeface="+mj-cs"/>
              </a:rPr>
              <a:t>Example 4-34: </a:t>
            </a:r>
            <a:r>
              <a:rPr lang="en-US" altLang="zh-TW" sz="3200" b="1" dirty="0">
                <a:solidFill>
                  <a:schemeClr val="tx2"/>
                </a:solidFill>
                <a:latin typeface="Verdana" pitchFamily="34" charset="0"/>
                <a:cs typeface="+mj-cs"/>
              </a:rPr>
              <a:t>Women in the Military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3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63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63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63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6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3" name="Picture 6"/>
          <p:cNvPicPr>
            <a:picLocks noChangeAspect="1" noChangeArrowheads="1"/>
          </p:cNvPicPr>
          <p:nvPr/>
        </p:nvPicPr>
        <p:blipFill>
          <a:blip r:embed="rId4" cstate="print"/>
          <a:srcRect/>
          <a:stretch>
            <a:fillRect/>
          </a:stretch>
        </p:blipFill>
        <p:spPr bwMode="auto">
          <a:xfrm>
            <a:off x="1752600" y="2611438"/>
            <a:ext cx="5629275" cy="2043112"/>
          </a:xfrm>
          <a:prstGeom prst="rect">
            <a:avLst/>
          </a:prstGeom>
          <a:noFill/>
          <a:ln w="9525">
            <a:noFill/>
            <a:miter lim="800000"/>
            <a:headEnd/>
            <a:tailEnd/>
          </a:ln>
        </p:spPr>
      </p:pic>
      <p:sp>
        <p:nvSpPr>
          <p:cNvPr id="19464" name="Rectangle 3"/>
          <p:cNvSpPr>
            <a:spLocks noGrp="1" noChangeArrowheads="1"/>
          </p:cNvSpPr>
          <p:nvPr>
            <p:ph idx="1"/>
          </p:nvPr>
        </p:nvSpPr>
        <p:spPr>
          <a:xfrm>
            <a:off x="762000" y="1524000"/>
            <a:ext cx="7772400" cy="838200"/>
          </a:xfrm>
        </p:spPr>
        <p:txBody>
          <a:bodyPr/>
          <a:lstStyle/>
          <a:p>
            <a:pPr marL="0" indent="0" eaLnBrk="1" hangingPunct="1">
              <a:buFont typeface="Wingdings" pitchFamily="2" charset="2"/>
              <a:buNone/>
            </a:pPr>
            <a:r>
              <a:rPr lang="en-US" altLang="zh-TW" sz="2400" smtClean="0"/>
              <a:t>b. Find the probability that the respondent was a male (M), given that the respondent answered no (N).</a:t>
            </a:r>
          </a:p>
          <a:p>
            <a:pPr marL="400050" lvl="1" indent="0" eaLnBrk="1" hangingPunct="1">
              <a:buFont typeface="Wingdings" pitchFamily="2" charset="2"/>
              <a:buNone/>
            </a:pPr>
            <a:endParaRPr lang="en-US" altLang="zh-TW" i="1" smtClean="0"/>
          </a:p>
          <a:p>
            <a:pPr marL="400050" lvl="1" indent="0" eaLnBrk="1" hangingPunct="1">
              <a:buFont typeface="Wingdings" pitchFamily="2" charset="2"/>
              <a:buNone/>
            </a:pPr>
            <a:endParaRPr lang="en-US" altLang="zh-TW" i="1" smtClean="0"/>
          </a:p>
          <a:p>
            <a:pPr marL="400050" lvl="1" indent="0" eaLnBrk="1" hangingPunct="1">
              <a:buFont typeface="Wingdings" pitchFamily="2" charset="2"/>
              <a:buNone/>
            </a:pPr>
            <a:endParaRPr lang="en-US" altLang="zh-TW" i="1" smtClean="0"/>
          </a:p>
          <a:p>
            <a:pPr marL="400050" lvl="1" indent="0" eaLnBrk="1" hangingPunct="1">
              <a:buFont typeface="Wingdings" pitchFamily="2" charset="2"/>
              <a:buNone/>
            </a:pPr>
            <a:endParaRPr lang="en-US" altLang="zh-TW" i="1" smtClean="0"/>
          </a:p>
          <a:p>
            <a:pPr marL="0" indent="0" eaLnBrk="1" hangingPunct="1">
              <a:buFont typeface="Wingdings" pitchFamily="2" charset="2"/>
              <a:buNone/>
            </a:pPr>
            <a:endParaRPr lang="en-US" altLang="zh-TW" sz="2400" smtClean="0"/>
          </a:p>
        </p:txBody>
      </p:sp>
      <p:sp>
        <p:nvSpPr>
          <p:cNvPr id="20490" name="Slide Number Placeholder 3"/>
          <p:cNvSpPr>
            <a:spLocks noGrp="1"/>
          </p:cNvSpPr>
          <p:nvPr>
            <p:ph type="sldNum" sz="quarter" idx="12"/>
          </p:nvPr>
        </p:nvSpPr>
        <p:spPr/>
        <p:txBody>
          <a:bodyPr/>
          <a:lstStyle/>
          <a:p>
            <a:pPr>
              <a:defRPr/>
            </a:pPr>
            <a:fld id="{D18AF9C1-E8F6-4104-8872-2A1A6BB72B54}" type="slidenum">
              <a:rPr lang="en-US" altLang="zh-TW"/>
              <a:pPr>
                <a:defRPr/>
              </a:pPr>
              <a:t>69</a:t>
            </a:fld>
            <a:endParaRPr lang="en-US" altLang="zh-TW"/>
          </a:p>
        </p:txBody>
      </p:sp>
      <p:graphicFrame>
        <p:nvGraphicFramePr>
          <p:cNvPr id="186370" name="Object 4"/>
          <p:cNvGraphicFramePr>
            <a:graphicFrameLocks noChangeAspect="1"/>
          </p:cNvGraphicFramePr>
          <p:nvPr/>
        </p:nvGraphicFramePr>
        <p:xfrm>
          <a:off x="1379538" y="5132388"/>
          <a:ext cx="4684712" cy="1071562"/>
        </p:xfrm>
        <a:graphic>
          <a:graphicData uri="http://schemas.openxmlformats.org/presentationml/2006/ole">
            <mc:AlternateContent xmlns:mc="http://schemas.openxmlformats.org/markup-compatibility/2006">
              <mc:Choice xmlns:v="urn:schemas-microsoft-com:vml" Requires="v">
                <p:oleObj spid="_x0000_s19478" name="Equation" r:id="rId5" imgW="2057400" imgH="469800" progId="">
                  <p:embed/>
                </p:oleObj>
              </mc:Choice>
              <mc:Fallback>
                <p:oleObj name="Equation" r:id="rId5" imgW="2057400" imgH="469800" progId="">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9538" y="5132388"/>
                        <a:ext cx="4684712" cy="1071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1" name="Object 3"/>
          <p:cNvGraphicFramePr>
            <a:graphicFrameLocks noChangeAspect="1"/>
          </p:cNvGraphicFramePr>
          <p:nvPr/>
        </p:nvGraphicFramePr>
        <p:xfrm>
          <a:off x="5334000" y="4897438"/>
          <a:ext cx="533400" cy="752475"/>
        </p:xfrm>
        <a:graphic>
          <a:graphicData uri="http://schemas.openxmlformats.org/presentationml/2006/ole">
            <mc:AlternateContent xmlns:mc="http://schemas.openxmlformats.org/markup-compatibility/2006">
              <mc:Choice xmlns:v="urn:schemas-microsoft-com:vml" Requires="v">
                <p:oleObj spid="_x0000_s19479" name="Equation" r:id="rId7" imgW="279360" imgH="393480" progId="">
                  <p:embed/>
                </p:oleObj>
              </mc:Choice>
              <mc:Fallback>
                <p:oleObj name="Equation" r:id="rId7" imgW="279360" imgH="393480" progId="">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0" y="4897438"/>
                        <a:ext cx="533400"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2" name="Object 4"/>
          <p:cNvGraphicFramePr>
            <a:graphicFrameLocks noChangeAspect="1"/>
          </p:cNvGraphicFramePr>
          <p:nvPr/>
        </p:nvGraphicFramePr>
        <p:xfrm>
          <a:off x="5334000" y="5648325"/>
          <a:ext cx="533400" cy="752475"/>
        </p:xfrm>
        <a:graphic>
          <a:graphicData uri="http://schemas.openxmlformats.org/presentationml/2006/ole">
            <mc:AlternateContent xmlns:mc="http://schemas.openxmlformats.org/markup-compatibility/2006">
              <mc:Choice xmlns:v="urn:schemas-microsoft-com:vml" Requires="v">
                <p:oleObj spid="_x0000_s19480" name="Equation" r:id="rId9" imgW="279360" imgH="393480" progId="">
                  <p:embed/>
                </p:oleObj>
              </mc:Choice>
              <mc:Fallback>
                <p:oleObj name="Equation" r:id="rId9" imgW="279360" imgH="393480" progId="">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0" y="5648325"/>
                        <a:ext cx="533400"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5" name="Object 7"/>
          <p:cNvGraphicFramePr>
            <a:graphicFrameLocks noChangeAspect="1"/>
          </p:cNvGraphicFramePr>
          <p:nvPr/>
        </p:nvGraphicFramePr>
        <p:xfrm>
          <a:off x="6081713" y="5181600"/>
          <a:ext cx="781050" cy="898525"/>
        </p:xfrm>
        <a:graphic>
          <a:graphicData uri="http://schemas.openxmlformats.org/presentationml/2006/ole">
            <mc:AlternateContent xmlns:mc="http://schemas.openxmlformats.org/markup-compatibility/2006">
              <mc:Choice xmlns:v="urn:schemas-microsoft-com:vml" Requires="v">
                <p:oleObj spid="_x0000_s19481" name="Equation" r:id="rId11" imgW="342720" imgH="393480" progId="">
                  <p:embed/>
                </p:oleObj>
              </mc:Choice>
              <mc:Fallback>
                <p:oleObj name="Equation" r:id="rId11" imgW="342720" imgH="393480" progId="">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81713" y="5181600"/>
                        <a:ext cx="781050" cy="898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6" name="Object 8"/>
          <p:cNvGraphicFramePr>
            <a:graphicFrameLocks noChangeAspect="1"/>
          </p:cNvGraphicFramePr>
          <p:nvPr/>
        </p:nvGraphicFramePr>
        <p:xfrm>
          <a:off x="6853238" y="5099050"/>
          <a:ext cx="896937" cy="1073150"/>
        </p:xfrm>
        <a:graphic>
          <a:graphicData uri="http://schemas.openxmlformats.org/presentationml/2006/ole">
            <mc:AlternateContent xmlns:mc="http://schemas.openxmlformats.org/markup-compatibility/2006">
              <mc:Choice xmlns:v="urn:schemas-microsoft-com:vml" Requires="v">
                <p:oleObj spid="_x0000_s19482" name="Equation" r:id="rId13" imgW="393480" imgH="469800" progId="">
                  <p:embed/>
                </p:oleObj>
              </mc:Choice>
              <mc:Fallback>
                <p:oleObj name="Equation" r:id="rId13" imgW="393480" imgH="469800" progId="">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53238" y="5099050"/>
                        <a:ext cx="896937" cy="1073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Oval 13"/>
          <p:cNvSpPr>
            <a:spLocks noChangeArrowheads="1"/>
          </p:cNvSpPr>
          <p:nvPr/>
        </p:nvSpPr>
        <p:spPr bwMode="auto">
          <a:xfrm>
            <a:off x="5203825" y="4248150"/>
            <a:ext cx="457200" cy="457200"/>
          </a:xfrm>
          <a:prstGeom prst="ellipse">
            <a:avLst/>
          </a:prstGeom>
          <a:noFill/>
          <a:ln w="9525" algn="ctr">
            <a:solidFill>
              <a:schemeClr val="tx1"/>
            </a:solidFill>
            <a:round/>
            <a:headEnd/>
            <a:tailEnd/>
          </a:ln>
        </p:spPr>
        <p:txBody>
          <a:bodyPr/>
          <a:lstStyle/>
          <a:p>
            <a:endParaRPr lang="zh-TW" altLang="zh-TW"/>
          </a:p>
        </p:txBody>
      </p:sp>
      <p:sp>
        <p:nvSpPr>
          <p:cNvPr id="16" name="Oval 15"/>
          <p:cNvSpPr>
            <a:spLocks noChangeArrowheads="1"/>
          </p:cNvSpPr>
          <p:nvPr/>
        </p:nvSpPr>
        <p:spPr bwMode="auto">
          <a:xfrm>
            <a:off x="5203825" y="3270250"/>
            <a:ext cx="457200" cy="457200"/>
          </a:xfrm>
          <a:prstGeom prst="ellipse">
            <a:avLst/>
          </a:prstGeom>
          <a:noFill/>
          <a:ln w="9525" algn="ctr">
            <a:solidFill>
              <a:schemeClr val="tx1"/>
            </a:solidFill>
            <a:round/>
            <a:headEnd/>
            <a:tailEnd/>
          </a:ln>
        </p:spPr>
        <p:txBody>
          <a:bodyPr/>
          <a:lstStyle/>
          <a:p>
            <a:endParaRPr lang="zh-TW" altLang="zh-TW"/>
          </a:p>
        </p:txBody>
      </p:sp>
      <p:sp>
        <p:nvSpPr>
          <p:cNvPr id="17" name="Rectangle 2"/>
          <p:cNvSpPr txBox="1">
            <a:spLocks noChangeArrowheads="1"/>
          </p:cNvSpPr>
          <p:nvPr/>
        </p:nvSpPr>
        <p:spPr bwMode="auto">
          <a:xfrm>
            <a:off x="533400" y="609600"/>
            <a:ext cx="8229600" cy="685800"/>
          </a:xfrm>
          <a:prstGeom prst="rect">
            <a:avLst/>
          </a:prstGeom>
          <a:noFill/>
          <a:ln w="9525">
            <a:noFill/>
            <a:miter lim="800000"/>
            <a:headEnd/>
            <a:tailEnd/>
          </a:ln>
        </p:spPr>
        <p:txBody>
          <a:bodyPr lIns="0" rIns="0" bIns="0" anchor="b"/>
          <a:lstStyle/>
          <a:p>
            <a:pPr eaLnBrk="1" hangingPunct="1">
              <a:defRPr/>
            </a:pPr>
            <a:r>
              <a:rPr lang="en-US" altLang="zh-TW" sz="2800" b="1" dirty="0">
                <a:solidFill>
                  <a:schemeClr val="tx2"/>
                </a:solidFill>
                <a:latin typeface="Verdana" pitchFamily="34" charset="0"/>
                <a:cs typeface="+mj-cs"/>
              </a:rPr>
              <a:t>Example 4-34: </a:t>
            </a:r>
            <a:r>
              <a:rPr lang="en-US" altLang="zh-TW" sz="3200" b="1" dirty="0">
                <a:solidFill>
                  <a:schemeClr val="tx2"/>
                </a:solidFill>
                <a:latin typeface="Verdana" pitchFamily="34" charset="0"/>
                <a:cs typeface="+mj-cs"/>
              </a:rPr>
              <a:t>Women in the Military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3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63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63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63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6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pPr eaLnBrk="1" hangingPunct="1"/>
            <a:r>
              <a:rPr lang="en-US" altLang="zh-TW" sz="4000" smtClean="0"/>
              <a:t>Example:</a:t>
            </a:r>
          </a:p>
        </p:txBody>
      </p:sp>
      <p:sp>
        <p:nvSpPr>
          <p:cNvPr id="46084" name="Rectangle 3"/>
          <p:cNvSpPr>
            <a:spLocks noGrp="1" noChangeArrowheads="1"/>
          </p:cNvSpPr>
          <p:nvPr>
            <p:ph type="body" idx="1"/>
          </p:nvPr>
        </p:nvSpPr>
        <p:spPr/>
        <p:txBody>
          <a:bodyPr/>
          <a:lstStyle/>
          <a:p>
            <a:pPr eaLnBrk="1" hangingPunct="1">
              <a:lnSpc>
                <a:spcPct val="150000"/>
              </a:lnSpc>
            </a:pPr>
            <a:r>
              <a:rPr lang="zh-TW" altLang="en-US" dirty="0" smtClean="0"/>
              <a:t>社群網站</a:t>
            </a:r>
            <a:r>
              <a:rPr lang="en-US" altLang="zh-TW" dirty="0" smtClean="0"/>
              <a:t>FB</a:t>
            </a:r>
            <a:r>
              <a:rPr lang="zh-TW" altLang="en-US" dirty="0" smtClean="0"/>
              <a:t>的市占率</a:t>
            </a:r>
            <a:endParaRPr lang="en-US" altLang="zh-TW" dirty="0" smtClean="0"/>
          </a:p>
          <a:p>
            <a:pPr eaLnBrk="1" hangingPunct="1">
              <a:lnSpc>
                <a:spcPct val="150000"/>
              </a:lnSpc>
            </a:pPr>
            <a:r>
              <a:rPr lang="zh-TW" altLang="en-US" dirty="0" smtClean="0"/>
              <a:t>陽岱鋼本年度平均打擊率、上壘率、長打率</a:t>
            </a:r>
          </a:p>
          <a:p>
            <a:pPr eaLnBrk="1" hangingPunct="1">
              <a:lnSpc>
                <a:spcPct val="150000"/>
              </a:lnSpc>
            </a:pPr>
            <a:r>
              <a:rPr lang="zh-TW" altLang="en-US" dirty="0" smtClean="0"/>
              <a:t>明天降雨機率</a:t>
            </a:r>
          </a:p>
          <a:p>
            <a:pPr eaLnBrk="1" hangingPunct="1">
              <a:lnSpc>
                <a:spcPct val="150000"/>
              </a:lnSpc>
            </a:pPr>
            <a:r>
              <a:rPr lang="zh-TW" altLang="en-US" dirty="0" smtClean="0"/>
              <a:t>林書豪投籃命中率</a:t>
            </a:r>
          </a:p>
          <a:p>
            <a:pPr eaLnBrk="1" hangingPunct="1">
              <a:lnSpc>
                <a:spcPct val="150000"/>
              </a:lnSpc>
            </a:pPr>
            <a:r>
              <a:rPr lang="zh-TW" altLang="en-US" dirty="0" smtClean="0"/>
              <a:t>颱風路徑預測</a:t>
            </a:r>
            <a:endParaRPr lang="en-US" altLang="zh-TW" dirty="0" smtClean="0"/>
          </a:p>
        </p:txBody>
      </p:sp>
      <p:sp>
        <p:nvSpPr>
          <p:cNvPr id="4" name="投影片編號版面配置區 3"/>
          <p:cNvSpPr>
            <a:spLocks noGrp="1"/>
          </p:cNvSpPr>
          <p:nvPr>
            <p:ph type="sldNum" sz="quarter" idx="12"/>
          </p:nvPr>
        </p:nvSpPr>
        <p:spPr/>
        <p:txBody>
          <a:bodyPr/>
          <a:lstStyle/>
          <a:p>
            <a:pPr>
              <a:defRPr/>
            </a:pPr>
            <a:fld id="{DCA8EF45-15EA-4FDD-A169-F3ACD1DA2A72}" type="slidenum">
              <a:rPr lang="en-US" altLang="zh-TW" smtClean="0"/>
              <a:pPr>
                <a:defRPr/>
              </a:pPr>
              <a:t>7</a:t>
            </a:fld>
            <a:endParaRPr lang="en-US" altLang="zh-TW"/>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6084">
                                            <p:txEl>
                                              <p:pRg st="0" end="0"/>
                                            </p:txEl>
                                          </p:spTgt>
                                        </p:tgtEl>
                                        <p:attrNameLst>
                                          <p:attrName>style.visibility</p:attrName>
                                        </p:attrNameLst>
                                      </p:cBhvr>
                                      <p:to>
                                        <p:strVal val="visible"/>
                                      </p:to>
                                    </p:set>
                                    <p:animEffect transition="in" filter="box(in)">
                                      <p:cBhvr>
                                        <p:cTn id="7" dur="500"/>
                                        <p:tgtEl>
                                          <p:spTgt spid="460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6084">
                                            <p:txEl>
                                              <p:pRg st="1" end="1"/>
                                            </p:txEl>
                                          </p:spTgt>
                                        </p:tgtEl>
                                        <p:attrNameLst>
                                          <p:attrName>style.visibility</p:attrName>
                                        </p:attrNameLst>
                                      </p:cBhvr>
                                      <p:to>
                                        <p:strVal val="visible"/>
                                      </p:to>
                                    </p:set>
                                    <p:animEffect transition="in" filter="box(in)">
                                      <p:cBhvr>
                                        <p:cTn id="12" dur="500"/>
                                        <p:tgtEl>
                                          <p:spTgt spid="460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6084">
                                            <p:txEl>
                                              <p:pRg st="2" end="2"/>
                                            </p:txEl>
                                          </p:spTgt>
                                        </p:tgtEl>
                                        <p:attrNameLst>
                                          <p:attrName>style.visibility</p:attrName>
                                        </p:attrNameLst>
                                      </p:cBhvr>
                                      <p:to>
                                        <p:strVal val="visible"/>
                                      </p:to>
                                    </p:set>
                                    <p:animEffect transition="in" filter="box(in)">
                                      <p:cBhvr>
                                        <p:cTn id="17" dur="500"/>
                                        <p:tgtEl>
                                          <p:spTgt spid="460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6084">
                                            <p:txEl>
                                              <p:pRg st="3" end="3"/>
                                            </p:txEl>
                                          </p:spTgt>
                                        </p:tgtEl>
                                        <p:attrNameLst>
                                          <p:attrName>style.visibility</p:attrName>
                                        </p:attrNameLst>
                                      </p:cBhvr>
                                      <p:to>
                                        <p:strVal val="visible"/>
                                      </p:to>
                                    </p:set>
                                    <p:animEffect transition="in" filter="box(in)">
                                      <p:cBhvr>
                                        <p:cTn id="22" dur="500"/>
                                        <p:tgtEl>
                                          <p:spTgt spid="4608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46084">
                                            <p:txEl>
                                              <p:pRg st="4" end="4"/>
                                            </p:txEl>
                                          </p:spTgt>
                                        </p:tgtEl>
                                        <p:attrNameLst>
                                          <p:attrName>style.visibility</p:attrName>
                                        </p:attrNameLst>
                                      </p:cBhvr>
                                      <p:to>
                                        <p:strVal val="visible"/>
                                      </p:to>
                                    </p:set>
                                    <p:animEffect transition="in" filter="box(in)">
                                      <p:cBhvr>
                                        <p:cTn id="27" dur="500"/>
                                        <p:tgtEl>
                                          <p:spTgt spid="4608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ChangeArrowheads="1"/>
          </p:cNvSpPr>
          <p:nvPr>
            <p:ph type="title"/>
          </p:nvPr>
        </p:nvSpPr>
        <p:spPr>
          <a:xfrm>
            <a:off x="457200" y="457200"/>
            <a:ext cx="8229600" cy="685800"/>
          </a:xfrm>
        </p:spPr>
        <p:txBody>
          <a:bodyPr/>
          <a:lstStyle/>
          <a:p>
            <a:pPr eaLnBrk="1" hangingPunct="1"/>
            <a:r>
              <a:rPr lang="en-US" altLang="zh-TW" sz="3600" dirty="0" smtClean="0">
                <a:ea typeface="新細明體" charset="-120"/>
              </a:rPr>
              <a:t>Example 4-37: Ties</a:t>
            </a:r>
          </a:p>
        </p:txBody>
      </p:sp>
      <p:sp>
        <p:nvSpPr>
          <p:cNvPr id="20486" name="Rectangle 3"/>
          <p:cNvSpPr>
            <a:spLocks noGrp="1" noChangeArrowheads="1"/>
          </p:cNvSpPr>
          <p:nvPr>
            <p:ph idx="1"/>
          </p:nvPr>
        </p:nvSpPr>
        <p:spPr>
          <a:xfrm>
            <a:off x="609600" y="1143000"/>
            <a:ext cx="7772400" cy="1752600"/>
          </a:xfrm>
        </p:spPr>
        <p:txBody>
          <a:bodyPr/>
          <a:lstStyle/>
          <a:p>
            <a:pPr marL="0" indent="0" eaLnBrk="1" hangingPunct="1">
              <a:buFont typeface="Wingdings" pitchFamily="2" charset="2"/>
              <a:buNone/>
            </a:pPr>
            <a:r>
              <a:rPr lang="en-US" altLang="zh-TW" sz="2400" dirty="0" smtClean="0">
                <a:latin typeface="Arial Unicode MS" pitchFamily="34" charset="-120"/>
                <a:ea typeface="Arial Unicode MS" pitchFamily="34" charset="-120"/>
                <a:cs typeface="Arial Unicode MS" pitchFamily="34" charset="-120"/>
              </a:rPr>
              <a:t>The </a:t>
            </a:r>
            <a:r>
              <a:rPr lang="en-US" altLang="zh-TW" sz="2400" dirty="0" err="1" smtClean="0">
                <a:latin typeface="Arial Unicode MS" pitchFamily="34" charset="-120"/>
                <a:ea typeface="Arial Unicode MS" pitchFamily="34" charset="-120"/>
                <a:cs typeface="Arial Unicode MS" pitchFamily="34" charset="-120"/>
              </a:rPr>
              <a:t>Neckware</a:t>
            </a:r>
            <a:r>
              <a:rPr lang="en-US" altLang="zh-TW" sz="2400" dirty="0" smtClean="0">
                <a:latin typeface="Arial Unicode MS" pitchFamily="34" charset="-120"/>
                <a:ea typeface="Arial Unicode MS" pitchFamily="34" charset="-120"/>
                <a:cs typeface="Arial Unicode MS" pitchFamily="34" charset="-120"/>
              </a:rPr>
              <a:t> Association of America reported that 3% of ties sold in the United States are bow ties (B). If 4 customers who purchased a tie are randomly selected, find the probability that at least 1 purchased a bow tie.</a:t>
            </a:r>
          </a:p>
          <a:p>
            <a:pPr marL="400050" lvl="1" indent="0" eaLnBrk="1" hangingPunct="1">
              <a:buFont typeface="Wingdings" pitchFamily="2" charset="2"/>
              <a:buNone/>
            </a:pPr>
            <a:endParaRPr lang="en-US" altLang="zh-TW" i="1" dirty="0" smtClean="0">
              <a:latin typeface="Arial Unicode MS" pitchFamily="34" charset="-120"/>
              <a:ea typeface="Arial Unicode MS" pitchFamily="34" charset="-120"/>
              <a:cs typeface="Arial Unicode MS" pitchFamily="34" charset="-120"/>
            </a:endParaRPr>
          </a:p>
          <a:p>
            <a:pPr marL="400050" lvl="1" indent="0" eaLnBrk="1" hangingPunct="1">
              <a:buFont typeface="Wingdings" pitchFamily="2" charset="2"/>
              <a:buNone/>
            </a:pPr>
            <a:endParaRPr lang="en-US" altLang="zh-TW" i="1" dirty="0" smtClean="0">
              <a:latin typeface="Arial Unicode MS" pitchFamily="34" charset="-120"/>
              <a:ea typeface="Arial Unicode MS" pitchFamily="34" charset="-120"/>
              <a:cs typeface="Arial Unicode MS" pitchFamily="34" charset="-120"/>
            </a:endParaRPr>
          </a:p>
          <a:p>
            <a:pPr marL="400050" lvl="1" indent="0" eaLnBrk="1" hangingPunct="1">
              <a:buFont typeface="Wingdings" pitchFamily="2" charset="2"/>
              <a:buNone/>
            </a:pPr>
            <a:endParaRPr lang="en-US" altLang="zh-TW" i="1" dirty="0" smtClean="0">
              <a:latin typeface="Arial Unicode MS" pitchFamily="34" charset="-120"/>
              <a:ea typeface="Arial Unicode MS" pitchFamily="34" charset="-120"/>
              <a:cs typeface="Arial Unicode MS" pitchFamily="34" charset="-120"/>
            </a:endParaRPr>
          </a:p>
          <a:p>
            <a:pPr marL="400050" lvl="1" indent="0" eaLnBrk="1" hangingPunct="1">
              <a:buFont typeface="Wingdings" pitchFamily="2" charset="2"/>
              <a:buNone/>
            </a:pPr>
            <a:endParaRPr lang="en-US" altLang="zh-TW" i="1" dirty="0" smtClean="0">
              <a:latin typeface="Arial Unicode MS" pitchFamily="34" charset="-120"/>
              <a:ea typeface="Arial Unicode MS" pitchFamily="34" charset="-120"/>
              <a:cs typeface="Arial Unicode MS" pitchFamily="34" charset="-120"/>
            </a:endParaRPr>
          </a:p>
          <a:p>
            <a:pPr marL="0" indent="0" eaLnBrk="1" hangingPunct="1">
              <a:buFont typeface="Wingdings" pitchFamily="2" charset="2"/>
              <a:buNone/>
            </a:pPr>
            <a:endParaRPr lang="en-US" altLang="zh-TW" sz="2400" dirty="0" smtClean="0">
              <a:latin typeface="Arial Unicode MS" pitchFamily="34" charset="-120"/>
              <a:ea typeface="Arial Unicode MS" pitchFamily="34" charset="-120"/>
              <a:cs typeface="Arial Unicode MS" pitchFamily="34" charset="-120"/>
            </a:endParaRPr>
          </a:p>
        </p:txBody>
      </p:sp>
      <p:sp>
        <p:nvSpPr>
          <p:cNvPr id="21511" name="Slide Number Placeholder 3"/>
          <p:cNvSpPr>
            <a:spLocks noGrp="1"/>
          </p:cNvSpPr>
          <p:nvPr>
            <p:ph type="sldNum" sz="quarter" idx="12"/>
          </p:nvPr>
        </p:nvSpPr>
        <p:spPr/>
        <p:txBody>
          <a:bodyPr/>
          <a:lstStyle/>
          <a:p>
            <a:pPr>
              <a:defRPr/>
            </a:pPr>
            <a:fld id="{839A577E-E186-4629-BF9C-BD411AFC3E9E}" type="slidenum">
              <a:rPr lang="en-US" altLang="zh-TW"/>
              <a:pPr>
                <a:defRPr/>
              </a:pPr>
              <a:t>70</a:t>
            </a:fld>
            <a:endParaRPr lang="en-US" altLang="zh-TW"/>
          </a:p>
        </p:txBody>
      </p:sp>
      <p:graphicFrame>
        <p:nvGraphicFramePr>
          <p:cNvPr id="186370" name="Object 4"/>
          <p:cNvGraphicFramePr>
            <a:graphicFrameLocks noChangeAspect="1"/>
          </p:cNvGraphicFramePr>
          <p:nvPr/>
        </p:nvGraphicFramePr>
        <p:xfrm>
          <a:off x="796925" y="2895600"/>
          <a:ext cx="5092700" cy="638175"/>
        </p:xfrm>
        <a:graphic>
          <a:graphicData uri="http://schemas.openxmlformats.org/presentationml/2006/ole">
            <mc:AlternateContent xmlns:mc="http://schemas.openxmlformats.org/markup-compatibility/2006">
              <mc:Choice xmlns:v="urn:schemas-microsoft-com:vml" Requires="v">
                <p:oleObj spid="_x0000_s20497" name="Equation" r:id="rId4" imgW="2234880" imgH="279360" progId="">
                  <p:embed/>
                </p:oleObj>
              </mc:Choice>
              <mc:Fallback>
                <p:oleObj name="Equation" r:id="rId4" imgW="2234880" imgH="279360"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925" y="2895600"/>
                        <a:ext cx="5092700"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8423" name="Object 7"/>
          <p:cNvGraphicFramePr>
            <a:graphicFrameLocks noChangeAspect="1"/>
          </p:cNvGraphicFramePr>
          <p:nvPr/>
        </p:nvGraphicFramePr>
        <p:xfrm>
          <a:off x="804863" y="3505200"/>
          <a:ext cx="7348537" cy="1219200"/>
        </p:xfrm>
        <a:graphic>
          <a:graphicData uri="http://schemas.openxmlformats.org/presentationml/2006/ole">
            <mc:AlternateContent xmlns:mc="http://schemas.openxmlformats.org/markup-compatibility/2006">
              <mc:Choice xmlns:v="urn:schemas-microsoft-com:vml" Requires="v">
                <p:oleObj spid="_x0000_s20498" name="Equation" r:id="rId6" imgW="3225600" imgH="533160" progId="">
                  <p:embed/>
                </p:oleObj>
              </mc:Choice>
              <mc:Fallback>
                <p:oleObj name="Equation" r:id="rId6" imgW="3225600" imgH="533160" progId="">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863" y="3505200"/>
                        <a:ext cx="7348537"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8424" name="Object 8"/>
          <p:cNvGraphicFramePr>
            <a:graphicFrameLocks noChangeAspect="1"/>
          </p:cNvGraphicFramePr>
          <p:nvPr/>
        </p:nvGraphicFramePr>
        <p:xfrm>
          <a:off x="790575" y="4783138"/>
          <a:ext cx="5902325" cy="1160462"/>
        </p:xfrm>
        <a:graphic>
          <a:graphicData uri="http://schemas.openxmlformats.org/presentationml/2006/ole">
            <mc:AlternateContent xmlns:mc="http://schemas.openxmlformats.org/markup-compatibility/2006">
              <mc:Choice xmlns:v="urn:schemas-microsoft-com:vml" Requires="v">
                <p:oleObj spid="_x0000_s20499" name="Equation" r:id="rId8" imgW="2590560" imgH="507960" progId="">
                  <p:embed/>
                </p:oleObj>
              </mc:Choice>
              <mc:Fallback>
                <p:oleObj name="Equation" r:id="rId8" imgW="2590560" imgH="507960" progId="">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575" y="4783138"/>
                        <a:ext cx="5902325" cy="1160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3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84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8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457200" y="304800"/>
            <a:ext cx="8229600" cy="914400"/>
          </a:xfrm>
        </p:spPr>
        <p:txBody>
          <a:bodyPr/>
          <a:lstStyle/>
          <a:p>
            <a:pPr eaLnBrk="1" hangingPunct="1"/>
            <a:r>
              <a:rPr lang="en-US" altLang="zh-TW" sz="4000" dirty="0" smtClean="0">
                <a:ea typeface="新細明體" charset="-120"/>
              </a:rPr>
              <a:t>Multiplication Rules</a:t>
            </a:r>
            <a:r>
              <a:rPr lang="en-US" altLang="zh-TW" dirty="0" smtClean="0">
                <a:ea typeface="新細明體" charset="-120"/>
              </a:rPr>
              <a:t> </a:t>
            </a:r>
          </a:p>
        </p:txBody>
      </p:sp>
      <p:graphicFrame>
        <p:nvGraphicFramePr>
          <p:cNvPr id="21506" name="Object 7"/>
          <p:cNvGraphicFramePr>
            <a:graphicFrameLocks noGrp="1" noChangeAspect="1"/>
          </p:cNvGraphicFramePr>
          <p:nvPr>
            <p:ph idx="1"/>
          </p:nvPr>
        </p:nvGraphicFramePr>
        <p:xfrm>
          <a:off x="1371600" y="3957638"/>
          <a:ext cx="6248400" cy="1931987"/>
        </p:xfrm>
        <a:graphic>
          <a:graphicData uri="http://schemas.openxmlformats.org/presentationml/2006/ole">
            <mc:AlternateContent xmlns:mc="http://schemas.openxmlformats.org/markup-compatibility/2006">
              <mc:Choice xmlns:v="urn:schemas-microsoft-com:vml" Requires="v">
                <p:oleObj spid="_x0000_s21510" name="Equation" r:id="rId4" imgW="2628720" imgH="812520" progId="">
                  <p:embed/>
                </p:oleObj>
              </mc:Choice>
              <mc:Fallback>
                <p:oleObj name="Equation" r:id="rId4" imgW="2628720" imgH="812520" progId="">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3957638"/>
                        <a:ext cx="6248400" cy="1931987"/>
                      </a:xfrm>
                      <a:prstGeom prst="rect">
                        <a:avLst/>
                      </a:prstGeom>
                      <a:solidFill>
                        <a:srgbClr val="FF99CC">
                          <a:alpha val="67000"/>
                        </a:srgbClr>
                      </a:solidFill>
                      <a:ln w="9525">
                        <a:solidFill>
                          <a:schemeClr val="tx1"/>
                        </a:solidFill>
                        <a:miter lim="800000"/>
                        <a:headEnd/>
                        <a:tailEnd/>
                      </a:ln>
                    </p:spPr>
                  </p:pic>
                </p:oleObj>
              </mc:Fallback>
            </mc:AlternateContent>
          </a:graphicData>
        </a:graphic>
      </p:graphicFrame>
      <p:sp>
        <p:nvSpPr>
          <p:cNvPr id="71686" name="Rectangle 6"/>
          <p:cNvSpPr>
            <a:spLocks noChangeArrowheads="1"/>
          </p:cNvSpPr>
          <p:nvPr/>
        </p:nvSpPr>
        <p:spPr bwMode="auto">
          <a:xfrm>
            <a:off x="533400" y="1676400"/>
            <a:ext cx="7772400" cy="1692275"/>
          </a:xfrm>
          <a:prstGeom prst="rect">
            <a:avLst/>
          </a:prstGeom>
          <a:solidFill>
            <a:schemeClr val="accent1">
              <a:lumMod val="40000"/>
              <a:lumOff val="60000"/>
              <a:alpha val="80000"/>
            </a:schemeClr>
          </a:solidFill>
          <a:ln w="28575">
            <a:solidFill>
              <a:schemeClr val="accent1">
                <a:lumMod val="75000"/>
              </a:schemeClr>
            </a:solidFill>
            <a:miter lim="800000"/>
            <a:headEnd/>
            <a:tailEnd/>
          </a:ln>
          <a:effectLst/>
        </p:spPr>
        <p:txBody>
          <a:bodyPr lIns="108000" tIns="108000" rIns="108000" bIns="108000">
            <a:spAutoFit/>
          </a:bodyPr>
          <a:lstStyle/>
          <a:p>
            <a:pPr eaLnBrk="1" hangingPunct="1">
              <a:lnSpc>
                <a:spcPct val="114000"/>
              </a:lnSpc>
              <a:spcBef>
                <a:spcPct val="50000"/>
              </a:spcBef>
              <a:buClr>
                <a:schemeClr val="bg2"/>
              </a:buClr>
              <a:buSzPct val="75000"/>
              <a:defRPr/>
            </a:pPr>
            <a:r>
              <a:rPr lang="en-US" sz="2800" dirty="0">
                <a:latin typeface="Bell MT" pitchFamily="18" charset="0"/>
              </a:rPr>
              <a:t>Two events </a:t>
            </a:r>
            <a:r>
              <a:rPr lang="en-US" sz="2800" i="1" dirty="0">
                <a:latin typeface="Bell MT" pitchFamily="18" charset="0"/>
              </a:rPr>
              <a:t>A</a:t>
            </a:r>
            <a:r>
              <a:rPr lang="en-US" sz="2800" dirty="0">
                <a:latin typeface="Bell MT" pitchFamily="18" charset="0"/>
              </a:rPr>
              <a:t> and </a:t>
            </a:r>
            <a:r>
              <a:rPr lang="en-US" sz="2800" i="1" dirty="0">
                <a:latin typeface="Bell MT" pitchFamily="18" charset="0"/>
              </a:rPr>
              <a:t>B</a:t>
            </a:r>
            <a:r>
              <a:rPr lang="en-US" sz="2800" dirty="0">
                <a:latin typeface="Bell MT" pitchFamily="18" charset="0"/>
              </a:rPr>
              <a:t> are </a:t>
            </a:r>
            <a:r>
              <a:rPr lang="en-US" sz="2800" b="1" dirty="0">
                <a:solidFill>
                  <a:srgbClr val="000099"/>
                </a:solidFill>
                <a:effectLst>
                  <a:outerShdw blurRad="38100" dist="38100" dir="2700000" algn="tl">
                    <a:srgbClr val="C0C0C0"/>
                  </a:outerShdw>
                </a:effectLst>
                <a:latin typeface="Bell MT" pitchFamily="18" charset="0"/>
              </a:rPr>
              <a:t>independent events</a:t>
            </a:r>
            <a:r>
              <a:rPr lang="en-US" sz="2800" dirty="0">
                <a:latin typeface="Bell MT" pitchFamily="18" charset="0"/>
              </a:rPr>
              <a:t> if the fact that </a:t>
            </a:r>
            <a:r>
              <a:rPr lang="en-US" sz="2800" i="1" dirty="0">
                <a:latin typeface="Bell MT" pitchFamily="18" charset="0"/>
              </a:rPr>
              <a:t>A</a:t>
            </a:r>
            <a:r>
              <a:rPr lang="en-US" sz="2800" dirty="0">
                <a:latin typeface="Bell MT" pitchFamily="18" charset="0"/>
              </a:rPr>
              <a:t> occurs does not affect the probability of </a:t>
            </a:r>
            <a:r>
              <a:rPr lang="en-US" sz="2800" i="1" dirty="0">
                <a:latin typeface="Bell MT" pitchFamily="18" charset="0"/>
              </a:rPr>
              <a:t>B</a:t>
            </a:r>
            <a:r>
              <a:rPr lang="en-US" sz="2800" dirty="0">
                <a:latin typeface="Bell MT" pitchFamily="18" charset="0"/>
              </a:rPr>
              <a:t> occurring.</a:t>
            </a:r>
          </a:p>
        </p:txBody>
      </p:sp>
      <p:sp>
        <p:nvSpPr>
          <p:cNvPr id="6" name="投影片編號版面配置區 5"/>
          <p:cNvSpPr>
            <a:spLocks noGrp="1"/>
          </p:cNvSpPr>
          <p:nvPr>
            <p:ph type="sldNum" sz="quarter" idx="12"/>
          </p:nvPr>
        </p:nvSpPr>
        <p:spPr/>
        <p:txBody>
          <a:bodyPr/>
          <a:lstStyle/>
          <a:p>
            <a:pPr>
              <a:defRPr/>
            </a:pPr>
            <a:fld id="{4C184348-59BC-4E27-879A-F9782E93C97B}" type="slidenum">
              <a:rPr lang="en-US" altLang="zh-TW" smtClean="0"/>
              <a:pPr>
                <a:defRPr/>
              </a:pPr>
              <a:t>71</a:t>
            </a:fld>
            <a:endParaRPr lang="en-US" altLang="zh-TW"/>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pPr>
              <a:defRPr/>
            </a:pPr>
            <a:r>
              <a:rPr lang="en-US" altLang="zh-TW" dirty="0" smtClean="0"/>
              <a:t>Section 4-4</a:t>
            </a:r>
            <a:endParaRPr lang="zh-TW" altLang="en-US" dirty="0"/>
          </a:p>
        </p:txBody>
      </p:sp>
      <p:sp>
        <p:nvSpPr>
          <p:cNvPr id="3" name="副標題 2"/>
          <p:cNvSpPr>
            <a:spLocks noGrp="1"/>
          </p:cNvSpPr>
          <p:nvPr>
            <p:ph type="subTitle" idx="1"/>
          </p:nvPr>
        </p:nvSpPr>
        <p:spPr>
          <a:xfrm>
            <a:off x="533400" y="3733800"/>
            <a:ext cx="7854950" cy="1752600"/>
          </a:xfrm>
        </p:spPr>
        <p:txBody>
          <a:bodyPr/>
          <a:lstStyle/>
          <a:p>
            <a:pPr marR="0">
              <a:defRPr/>
            </a:pPr>
            <a:r>
              <a:rPr lang="en-US" altLang="zh-TW" sz="4400" smtClean="0">
                <a:effectLst>
                  <a:outerShdw blurRad="38100" dist="38100" dir="2700000" algn="tl">
                    <a:srgbClr val="FFFFFF"/>
                  </a:outerShdw>
                </a:effectLst>
              </a:rPr>
              <a:t>Counting Rules</a:t>
            </a:r>
            <a:endParaRPr lang="zh-TW" altLang="en-US" sz="4400" smtClean="0">
              <a:effectLst>
                <a:outerShdw blurRad="38100" dist="38100" dir="2700000" algn="tl">
                  <a:srgbClr val="FFFFFF"/>
                </a:outerShdw>
              </a:effectLst>
            </a:endParaRPr>
          </a:p>
        </p:txBody>
      </p:sp>
      <p:sp>
        <p:nvSpPr>
          <p:cNvPr id="5" name="投影片編號版面配置區 4"/>
          <p:cNvSpPr>
            <a:spLocks noGrp="1"/>
          </p:cNvSpPr>
          <p:nvPr>
            <p:ph type="sldNum" sz="quarter" idx="12"/>
          </p:nvPr>
        </p:nvSpPr>
        <p:spPr/>
        <p:txBody>
          <a:bodyPr/>
          <a:lstStyle/>
          <a:p>
            <a:pPr>
              <a:defRPr/>
            </a:pPr>
            <a:fld id="{B76B7256-7C00-4291-97D1-FA03AF1D335D}" type="slidenum">
              <a:rPr lang="en-US" altLang="zh-TW" smtClean="0"/>
              <a:pPr>
                <a:defRPr/>
              </a:pPr>
              <a:t>72</a:t>
            </a:fld>
            <a:endParaRPr lang="en-US" altLang="zh-TW"/>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ChangeArrowheads="1"/>
          </p:cNvSpPr>
          <p:nvPr/>
        </p:nvSpPr>
        <p:spPr bwMode="auto">
          <a:xfrm>
            <a:off x="533400" y="1524000"/>
            <a:ext cx="8001000" cy="4278313"/>
          </a:xfrm>
          <a:prstGeom prst="rect">
            <a:avLst/>
          </a:prstGeom>
          <a:noFill/>
          <a:ln w="9525">
            <a:noFill/>
            <a:miter lim="800000"/>
            <a:headEnd/>
            <a:tailEnd/>
          </a:ln>
          <a:effectLst/>
        </p:spPr>
        <p:txBody>
          <a:bodyPr>
            <a:spAutoFit/>
          </a:bodyPr>
          <a:lstStyle/>
          <a:p>
            <a:pPr eaLnBrk="1" hangingPunct="1">
              <a:spcBef>
                <a:spcPct val="50000"/>
              </a:spcBef>
              <a:buClr>
                <a:schemeClr val="bg2"/>
              </a:buClr>
              <a:buSzPct val="75000"/>
              <a:buFont typeface="Wingdings" pitchFamily="2" charset="2"/>
              <a:buChar char="n"/>
              <a:defRPr/>
            </a:pPr>
            <a:r>
              <a:rPr lang="en-US" altLang="zh-TW" sz="3200"/>
              <a:t>The </a:t>
            </a:r>
            <a:r>
              <a:rPr lang="en-US" altLang="zh-TW" sz="3200" b="1">
                <a:solidFill>
                  <a:srgbClr val="000099"/>
                </a:solidFill>
                <a:effectLst>
                  <a:outerShdw blurRad="38100" dist="38100" dir="2700000" algn="tl">
                    <a:srgbClr val="C0C0C0"/>
                  </a:outerShdw>
                </a:effectLst>
              </a:rPr>
              <a:t>fundamental counting rule</a:t>
            </a:r>
            <a:r>
              <a:rPr lang="en-US" altLang="zh-TW" sz="3200"/>
              <a:t> is also called the </a:t>
            </a:r>
            <a:r>
              <a:rPr lang="en-US" altLang="zh-TW" sz="3200" b="1">
                <a:solidFill>
                  <a:srgbClr val="000099"/>
                </a:solidFill>
                <a:effectLst>
                  <a:outerShdw blurRad="38100" dist="38100" dir="2700000" algn="tl">
                    <a:srgbClr val="C0C0C0"/>
                  </a:outerShdw>
                </a:effectLst>
              </a:rPr>
              <a:t>multiplication of choices</a:t>
            </a:r>
            <a:r>
              <a:rPr lang="en-US" altLang="zh-TW" sz="3200"/>
              <a:t>.</a:t>
            </a:r>
          </a:p>
          <a:p>
            <a:pPr eaLnBrk="1" hangingPunct="1">
              <a:spcBef>
                <a:spcPct val="50000"/>
              </a:spcBef>
              <a:buClr>
                <a:schemeClr val="bg2"/>
              </a:buClr>
              <a:buSzPct val="75000"/>
              <a:buFont typeface="Wingdings" pitchFamily="2" charset="2"/>
              <a:buChar char="n"/>
              <a:defRPr/>
            </a:pPr>
            <a:r>
              <a:rPr lang="en-US" altLang="zh-TW" sz="3200"/>
              <a:t>In a sequence of n events in which the first one has </a:t>
            </a:r>
            <a:r>
              <a:rPr lang="en-US" altLang="zh-TW" sz="3200" i="1"/>
              <a:t>k</a:t>
            </a:r>
            <a:r>
              <a:rPr lang="en-US" altLang="zh-TW" sz="3200" baseline="-25000"/>
              <a:t>1</a:t>
            </a:r>
            <a:r>
              <a:rPr lang="en-US" altLang="zh-TW" sz="3200"/>
              <a:t> possibilities and the second event has </a:t>
            </a:r>
            <a:r>
              <a:rPr lang="en-US" altLang="zh-TW" sz="3200" i="1"/>
              <a:t>k</a:t>
            </a:r>
            <a:r>
              <a:rPr lang="en-US" altLang="zh-TW" sz="3200" baseline="-25000"/>
              <a:t>2</a:t>
            </a:r>
            <a:r>
              <a:rPr lang="en-US" altLang="zh-TW" sz="3200"/>
              <a:t> and the third has </a:t>
            </a:r>
            <a:r>
              <a:rPr lang="en-US" altLang="zh-TW" sz="3200" i="1"/>
              <a:t>k</a:t>
            </a:r>
            <a:r>
              <a:rPr lang="en-US" altLang="zh-TW" sz="3200" baseline="-25000"/>
              <a:t>3</a:t>
            </a:r>
            <a:r>
              <a:rPr lang="en-US" altLang="zh-TW" sz="3200"/>
              <a:t>, and so forth, the total number of possibilities of the sequence will be</a:t>
            </a:r>
          </a:p>
          <a:p>
            <a:pPr algn="ctr">
              <a:defRPr/>
            </a:pPr>
            <a:r>
              <a:rPr lang="en-US" altLang="zh-TW" sz="3200" i="1"/>
              <a:t>k</a:t>
            </a:r>
            <a:r>
              <a:rPr lang="en-US" altLang="zh-TW" sz="3200" baseline="-25000"/>
              <a:t>1</a:t>
            </a:r>
            <a:r>
              <a:rPr lang="en-US" altLang="zh-TW" sz="3200"/>
              <a:t> · </a:t>
            </a:r>
            <a:r>
              <a:rPr lang="en-US" altLang="zh-TW" sz="3200" i="1"/>
              <a:t>k</a:t>
            </a:r>
            <a:r>
              <a:rPr lang="en-US" altLang="zh-TW" sz="3200" baseline="-25000"/>
              <a:t>2</a:t>
            </a:r>
            <a:r>
              <a:rPr lang="en-US" altLang="zh-TW" sz="3200"/>
              <a:t> · </a:t>
            </a:r>
            <a:r>
              <a:rPr lang="en-US" altLang="zh-TW" sz="3200" i="1"/>
              <a:t>k</a:t>
            </a:r>
            <a:r>
              <a:rPr lang="en-US" altLang="zh-TW" sz="3200" baseline="-25000"/>
              <a:t>3</a:t>
            </a:r>
            <a:r>
              <a:rPr lang="en-US" altLang="zh-TW" sz="3200"/>
              <a:t> · · · </a:t>
            </a:r>
            <a:r>
              <a:rPr lang="en-US" altLang="zh-TW" sz="3200" i="1"/>
              <a:t>k</a:t>
            </a:r>
            <a:r>
              <a:rPr lang="en-US" altLang="zh-TW" sz="3200" baseline="-25000"/>
              <a:t>n</a:t>
            </a:r>
            <a:endParaRPr lang="en-US" altLang="zh-TW" sz="3200"/>
          </a:p>
        </p:txBody>
      </p:sp>
      <p:sp>
        <p:nvSpPr>
          <p:cNvPr id="77827" name="Rectangle 2"/>
          <p:cNvSpPr>
            <a:spLocks noGrp="1" noChangeArrowheads="1"/>
          </p:cNvSpPr>
          <p:nvPr>
            <p:ph type="title"/>
          </p:nvPr>
        </p:nvSpPr>
        <p:spPr>
          <a:xfrm>
            <a:off x="457200" y="304800"/>
            <a:ext cx="8229600" cy="914400"/>
          </a:xfrm>
        </p:spPr>
        <p:txBody>
          <a:bodyPr/>
          <a:lstStyle/>
          <a:p>
            <a:pPr eaLnBrk="1" hangingPunct="1"/>
            <a:r>
              <a:rPr lang="en-US" altLang="zh-TW" sz="4000" smtClean="0">
                <a:ea typeface="新細明體" charset="-120"/>
              </a:rPr>
              <a:t>4.4 Counting Rules</a:t>
            </a:r>
            <a:r>
              <a:rPr lang="en-US" altLang="zh-TW" smtClean="0">
                <a:ea typeface="新細明體" charset="-120"/>
              </a:rPr>
              <a:t> </a:t>
            </a:r>
          </a:p>
        </p:txBody>
      </p:sp>
      <p:sp>
        <p:nvSpPr>
          <p:cNvPr id="5" name="投影片編號版面配置區 4"/>
          <p:cNvSpPr>
            <a:spLocks noGrp="1"/>
          </p:cNvSpPr>
          <p:nvPr>
            <p:ph type="sldNum" sz="quarter" idx="12"/>
          </p:nvPr>
        </p:nvSpPr>
        <p:spPr/>
        <p:txBody>
          <a:bodyPr/>
          <a:lstStyle/>
          <a:p>
            <a:pPr>
              <a:defRPr/>
            </a:pPr>
            <a:fld id="{0B170FA0-C5E3-4D24-A968-EA3BF4A6870D}" type="slidenum">
              <a:rPr lang="en-US" altLang="zh-TW" smtClean="0"/>
              <a:pPr>
                <a:defRPr/>
              </a:pPr>
              <a:t>73</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8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a:xfrm>
            <a:off x="457200" y="457200"/>
            <a:ext cx="8229600" cy="685800"/>
          </a:xfrm>
        </p:spPr>
        <p:txBody>
          <a:bodyPr/>
          <a:lstStyle/>
          <a:p>
            <a:pPr eaLnBrk="1" hangingPunct="1"/>
            <a:r>
              <a:rPr lang="en-US" altLang="zh-TW" sz="3600" smtClean="0">
                <a:ea typeface="新細明體" charset="-120"/>
              </a:rPr>
              <a:t>Example 4-39: Paint Colors</a:t>
            </a:r>
          </a:p>
        </p:txBody>
      </p:sp>
      <p:sp>
        <p:nvSpPr>
          <p:cNvPr id="22533" name="Rectangle 3"/>
          <p:cNvSpPr>
            <a:spLocks noGrp="1" noChangeArrowheads="1"/>
          </p:cNvSpPr>
          <p:nvPr>
            <p:ph idx="1"/>
          </p:nvPr>
        </p:nvSpPr>
        <p:spPr>
          <a:xfrm>
            <a:off x="609600" y="1143000"/>
            <a:ext cx="8001000" cy="3124200"/>
          </a:xfrm>
        </p:spPr>
        <p:txBody>
          <a:bodyPr/>
          <a:lstStyle/>
          <a:p>
            <a:pPr marL="0" indent="0" eaLnBrk="1" hangingPunct="1">
              <a:buFont typeface="Wingdings" pitchFamily="2" charset="2"/>
              <a:buNone/>
            </a:pPr>
            <a:r>
              <a:rPr lang="en-US" altLang="zh-TW" sz="2400" dirty="0" smtClean="0"/>
              <a:t>A paint manufacturer wishes to manufacture several different paints. The categories include</a:t>
            </a:r>
          </a:p>
          <a:p>
            <a:pPr marL="400050" lvl="1" indent="0" eaLnBrk="1" hangingPunct="1">
              <a:buFont typeface="Wingdings" pitchFamily="2" charset="2"/>
              <a:buNone/>
            </a:pPr>
            <a:r>
              <a:rPr lang="en-US" altLang="zh-TW" sz="2000" dirty="0" smtClean="0"/>
              <a:t>Color:  red, blue, white, black, green, brown, yellow</a:t>
            </a:r>
          </a:p>
          <a:p>
            <a:pPr marL="400050" lvl="1" indent="0" eaLnBrk="1" hangingPunct="1">
              <a:buFont typeface="Wingdings" pitchFamily="2" charset="2"/>
              <a:buNone/>
            </a:pPr>
            <a:r>
              <a:rPr lang="en-US" altLang="zh-TW" sz="2000" dirty="0" smtClean="0"/>
              <a:t>Type:  latex, oil</a:t>
            </a:r>
          </a:p>
          <a:p>
            <a:pPr marL="400050" lvl="1" indent="0" eaLnBrk="1" hangingPunct="1">
              <a:buFont typeface="Wingdings" pitchFamily="2" charset="2"/>
              <a:buNone/>
            </a:pPr>
            <a:r>
              <a:rPr lang="en-US" altLang="zh-TW" sz="2000" dirty="0" smtClean="0"/>
              <a:t>Texture:  flat, </a:t>
            </a:r>
            <a:r>
              <a:rPr lang="en-US" altLang="zh-TW" sz="2000" dirty="0" err="1" smtClean="0"/>
              <a:t>semigloss</a:t>
            </a:r>
            <a:r>
              <a:rPr lang="en-US" altLang="zh-TW" sz="2000" dirty="0" smtClean="0"/>
              <a:t>, high gloss</a:t>
            </a:r>
          </a:p>
          <a:p>
            <a:pPr marL="400050" lvl="1" indent="0" eaLnBrk="1" hangingPunct="1">
              <a:buFont typeface="Wingdings" pitchFamily="2" charset="2"/>
              <a:buNone/>
            </a:pPr>
            <a:r>
              <a:rPr lang="en-US" altLang="zh-TW" sz="2000" dirty="0" smtClean="0"/>
              <a:t>Use:  outdoor, indoor</a:t>
            </a:r>
          </a:p>
          <a:p>
            <a:pPr marL="0" indent="0" eaLnBrk="1" hangingPunct="1">
              <a:buFont typeface="Wingdings" pitchFamily="2" charset="2"/>
              <a:buNone/>
            </a:pPr>
            <a:r>
              <a:rPr lang="en-US" altLang="zh-TW" sz="2400" dirty="0" smtClean="0"/>
              <a:t>How many different kinds of paint can be made if you can select one color, one type, one texture, and one use?</a:t>
            </a:r>
          </a:p>
          <a:p>
            <a:pPr marL="400050" lvl="1" indent="0" eaLnBrk="1" hangingPunct="1">
              <a:buFont typeface="Wingdings" pitchFamily="2" charset="2"/>
              <a:buNone/>
            </a:pPr>
            <a:endParaRPr lang="en-US" altLang="zh-TW" i="1" dirty="0" smtClean="0"/>
          </a:p>
          <a:p>
            <a:pPr marL="400050" lvl="1" indent="0" eaLnBrk="1" hangingPunct="1">
              <a:buFont typeface="Wingdings" pitchFamily="2" charset="2"/>
              <a:buNone/>
            </a:pPr>
            <a:endParaRPr lang="en-US" altLang="zh-TW" i="1" dirty="0" smtClean="0"/>
          </a:p>
          <a:p>
            <a:pPr marL="400050" lvl="1" indent="0" eaLnBrk="1" hangingPunct="1">
              <a:buFont typeface="Wingdings" pitchFamily="2" charset="2"/>
              <a:buNone/>
            </a:pPr>
            <a:endParaRPr lang="en-US" altLang="zh-TW" i="1" dirty="0" smtClean="0"/>
          </a:p>
          <a:p>
            <a:pPr marL="0" indent="0" eaLnBrk="1" hangingPunct="1">
              <a:buFont typeface="Wingdings" pitchFamily="2" charset="2"/>
              <a:buNone/>
            </a:pPr>
            <a:endParaRPr lang="en-US" altLang="zh-TW" sz="2400" dirty="0" smtClean="0"/>
          </a:p>
        </p:txBody>
      </p:sp>
      <p:sp>
        <p:nvSpPr>
          <p:cNvPr id="22534" name="Slide Number Placeholder 3"/>
          <p:cNvSpPr>
            <a:spLocks noGrp="1"/>
          </p:cNvSpPr>
          <p:nvPr>
            <p:ph type="sldNum" sz="quarter" idx="12"/>
          </p:nvPr>
        </p:nvSpPr>
        <p:spPr/>
        <p:txBody>
          <a:bodyPr/>
          <a:lstStyle/>
          <a:p>
            <a:pPr>
              <a:defRPr/>
            </a:pPr>
            <a:fld id="{F62E11FF-484B-40FA-824B-C9D26414F939}" type="slidenum">
              <a:rPr lang="en-US" altLang="zh-TW"/>
              <a:pPr>
                <a:defRPr/>
              </a:pPr>
              <a:t>74</a:t>
            </a:fld>
            <a:endParaRPr lang="en-US" altLang="zh-TW"/>
          </a:p>
        </p:txBody>
      </p:sp>
      <p:graphicFrame>
        <p:nvGraphicFramePr>
          <p:cNvPr id="188424" name="Object 8"/>
          <p:cNvGraphicFramePr>
            <a:graphicFrameLocks noChangeAspect="1"/>
          </p:cNvGraphicFramePr>
          <p:nvPr/>
        </p:nvGraphicFramePr>
        <p:xfrm>
          <a:off x="2368550" y="4352925"/>
          <a:ext cx="4572000" cy="1393825"/>
        </p:xfrm>
        <a:graphic>
          <a:graphicData uri="http://schemas.openxmlformats.org/presentationml/2006/ole">
            <mc:AlternateContent xmlns:mc="http://schemas.openxmlformats.org/markup-compatibility/2006">
              <mc:Choice xmlns:v="urn:schemas-microsoft-com:vml" Requires="v">
                <p:oleObj spid="_x0000_s22538" name="Equation" r:id="rId4" imgW="2006280" imgH="609480" progId="">
                  <p:embed/>
                </p:oleObj>
              </mc:Choice>
              <mc:Fallback>
                <p:oleObj name="Equation" r:id="rId4" imgW="2006280" imgH="609480" progId="">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8550" y="4352925"/>
                        <a:ext cx="4572000" cy="139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9445" name="Object 5"/>
          <p:cNvGraphicFramePr>
            <a:graphicFrameLocks noChangeAspect="1"/>
          </p:cNvGraphicFramePr>
          <p:nvPr/>
        </p:nvGraphicFramePr>
        <p:xfrm>
          <a:off x="2903538" y="5791200"/>
          <a:ext cx="3878262" cy="638175"/>
        </p:xfrm>
        <a:graphic>
          <a:graphicData uri="http://schemas.openxmlformats.org/presentationml/2006/ole">
            <mc:AlternateContent xmlns:mc="http://schemas.openxmlformats.org/markup-compatibility/2006">
              <mc:Choice xmlns:v="urn:schemas-microsoft-com:vml" Requires="v">
                <p:oleObj spid="_x0000_s22539" name="Equation" r:id="rId6" imgW="1701720" imgH="279360" progId="">
                  <p:embed/>
                </p:oleObj>
              </mc:Choice>
              <mc:Fallback>
                <p:oleObj name="Equation" r:id="rId6" imgW="1701720" imgH="279360" progId="">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3538" y="5791200"/>
                        <a:ext cx="3878262"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4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94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title"/>
          </p:nvPr>
        </p:nvSpPr>
        <p:spPr>
          <a:xfrm>
            <a:off x="457200" y="304800"/>
            <a:ext cx="8229600" cy="914400"/>
          </a:xfrm>
        </p:spPr>
        <p:txBody>
          <a:bodyPr/>
          <a:lstStyle/>
          <a:p>
            <a:pPr eaLnBrk="1" hangingPunct="1"/>
            <a:r>
              <a:rPr lang="en-US" altLang="zh-TW" sz="4000" smtClean="0">
                <a:ea typeface="新細明體" charset="-120"/>
              </a:rPr>
              <a:t>Counting Rules</a:t>
            </a:r>
            <a:r>
              <a:rPr lang="en-US" altLang="zh-TW" smtClean="0">
                <a:ea typeface="新細明體" charset="-120"/>
              </a:rPr>
              <a:t> </a:t>
            </a:r>
          </a:p>
        </p:txBody>
      </p:sp>
      <p:sp>
        <p:nvSpPr>
          <p:cNvPr id="143363" name="Rectangle 3"/>
          <p:cNvSpPr>
            <a:spLocks noChangeArrowheads="1"/>
          </p:cNvSpPr>
          <p:nvPr/>
        </p:nvSpPr>
        <p:spPr bwMode="auto">
          <a:xfrm>
            <a:off x="533400" y="1295400"/>
            <a:ext cx="8001000" cy="3300413"/>
          </a:xfrm>
          <a:prstGeom prst="rect">
            <a:avLst/>
          </a:prstGeom>
          <a:noFill/>
          <a:ln w="9525">
            <a:noFill/>
            <a:miter lim="800000"/>
            <a:headEnd/>
            <a:tailEnd/>
          </a:ln>
          <a:effectLst/>
        </p:spPr>
        <p:txBody>
          <a:bodyPr>
            <a:spAutoFit/>
          </a:bodyPr>
          <a:lstStyle/>
          <a:p>
            <a:pPr indent="273050" eaLnBrk="1" hangingPunct="1">
              <a:spcBef>
                <a:spcPct val="50000"/>
              </a:spcBef>
              <a:buClr>
                <a:schemeClr val="bg2"/>
              </a:buClr>
              <a:buSzPct val="75000"/>
              <a:buFont typeface="Wingdings" pitchFamily="2" charset="2"/>
              <a:buChar char="n"/>
              <a:defRPr/>
            </a:pPr>
            <a:r>
              <a:rPr lang="en-US" altLang="zh-TW" sz="3200" b="1">
                <a:solidFill>
                  <a:srgbClr val="000099"/>
                </a:solidFill>
                <a:effectLst>
                  <a:outerShdw blurRad="38100" dist="38100" dir="2700000" algn="tl">
                    <a:srgbClr val="C0C0C0"/>
                  </a:outerShdw>
                </a:effectLst>
              </a:rPr>
              <a:t>Factorial</a:t>
            </a:r>
            <a:r>
              <a:rPr lang="en-US" altLang="zh-TW" sz="3200"/>
              <a:t> is the product of all the positive numbers from 1 to a number.</a:t>
            </a:r>
          </a:p>
          <a:p>
            <a:pPr indent="273050" eaLnBrk="1" hangingPunct="1">
              <a:spcBef>
                <a:spcPct val="50000"/>
              </a:spcBef>
              <a:buClr>
                <a:schemeClr val="bg2"/>
              </a:buClr>
              <a:buSzPct val="75000"/>
              <a:buFont typeface="Wingdings" pitchFamily="2" charset="2"/>
              <a:buChar char="n"/>
              <a:defRPr/>
            </a:pPr>
            <a:endParaRPr lang="en-US" altLang="zh-TW" sz="3200" b="1">
              <a:solidFill>
                <a:srgbClr val="000099"/>
              </a:solidFill>
              <a:effectLst>
                <a:outerShdw blurRad="38100" dist="38100" dir="2700000" algn="tl">
                  <a:srgbClr val="C0C0C0"/>
                </a:outerShdw>
              </a:effectLst>
            </a:endParaRPr>
          </a:p>
          <a:p>
            <a:pPr indent="273050" eaLnBrk="1" hangingPunct="1">
              <a:spcBef>
                <a:spcPct val="50000"/>
              </a:spcBef>
              <a:buClr>
                <a:schemeClr val="bg2"/>
              </a:buClr>
              <a:buSzPct val="75000"/>
              <a:defRPr/>
            </a:pPr>
            <a:endParaRPr lang="en-US" altLang="zh-TW" sz="1100" b="1">
              <a:solidFill>
                <a:srgbClr val="000099"/>
              </a:solidFill>
              <a:effectLst>
                <a:outerShdw blurRad="38100" dist="38100" dir="2700000" algn="tl">
                  <a:srgbClr val="C0C0C0"/>
                </a:outerShdw>
              </a:effectLst>
            </a:endParaRPr>
          </a:p>
          <a:p>
            <a:pPr indent="273050" eaLnBrk="1" hangingPunct="1">
              <a:spcBef>
                <a:spcPct val="50000"/>
              </a:spcBef>
              <a:buClr>
                <a:schemeClr val="bg2"/>
              </a:buClr>
              <a:buSzPct val="75000"/>
              <a:buFont typeface="Wingdings" pitchFamily="2" charset="2"/>
              <a:buChar char="n"/>
              <a:defRPr/>
            </a:pPr>
            <a:r>
              <a:rPr lang="en-US" altLang="zh-TW" sz="3200" b="1">
                <a:solidFill>
                  <a:srgbClr val="000099"/>
                </a:solidFill>
                <a:effectLst>
                  <a:outerShdw blurRad="38100" dist="38100" dir="2700000" algn="tl">
                    <a:srgbClr val="C0C0C0"/>
                  </a:outerShdw>
                </a:effectLst>
              </a:rPr>
              <a:t>Permutation</a:t>
            </a:r>
            <a:r>
              <a:rPr lang="en-US" altLang="zh-TW" sz="3200"/>
              <a:t> is an arrangement of objects in a specific order.  Order matters.</a:t>
            </a:r>
          </a:p>
        </p:txBody>
      </p:sp>
      <p:graphicFrame>
        <p:nvGraphicFramePr>
          <p:cNvPr id="143364" name="Object 4"/>
          <p:cNvGraphicFramePr>
            <a:graphicFrameLocks noChangeAspect="1"/>
          </p:cNvGraphicFramePr>
          <p:nvPr/>
        </p:nvGraphicFramePr>
        <p:xfrm>
          <a:off x="2209800" y="2411413"/>
          <a:ext cx="4373563" cy="1090612"/>
        </p:xfrm>
        <a:graphic>
          <a:graphicData uri="http://schemas.openxmlformats.org/presentationml/2006/ole">
            <mc:AlternateContent xmlns:mc="http://schemas.openxmlformats.org/markup-compatibility/2006">
              <mc:Choice xmlns:v="urn:schemas-microsoft-com:vml" Requires="v">
                <p:oleObj spid="_x0000_s23566" name="Equation" r:id="rId4" imgW="1726920" imgH="431640" progId="">
                  <p:embed/>
                </p:oleObj>
              </mc:Choice>
              <mc:Fallback>
                <p:oleObj name="Equation" r:id="rId4" imgW="1726920" imgH="431640"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411413"/>
                        <a:ext cx="4373563" cy="1090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66" name="Object 6"/>
          <p:cNvGraphicFramePr>
            <a:graphicFrameLocks noChangeAspect="1"/>
          </p:cNvGraphicFramePr>
          <p:nvPr/>
        </p:nvGraphicFramePr>
        <p:xfrm>
          <a:off x="1252538" y="4648200"/>
          <a:ext cx="2185987" cy="1125538"/>
        </p:xfrm>
        <a:graphic>
          <a:graphicData uri="http://schemas.openxmlformats.org/presentationml/2006/ole">
            <mc:AlternateContent xmlns:mc="http://schemas.openxmlformats.org/markup-compatibility/2006">
              <mc:Choice xmlns:v="urn:schemas-microsoft-com:vml" Requires="v">
                <p:oleObj spid="_x0000_s23567" name="Equation" r:id="rId6" imgW="863280" imgH="444240" progId="">
                  <p:embed/>
                </p:oleObj>
              </mc:Choice>
              <mc:Fallback>
                <p:oleObj name="Equation" r:id="rId6" imgW="863280" imgH="444240" progId="">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2538" y="4648200"/>
                        <a:ext cx="2185987" cy="1125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67" name="Object 7"/>
          <p:cNvGraphicFramePr>
            <a:graphicFrameLocks noChangeAspect="1"/>
          </p:cNvGraphicFramePr>
          <p:nvPr/>
        </p:nvGraphicFramePr>
        <p:xfrm>
          <a:off x="3455988" y="4835525"/>
          <a:ext cx="4597400" cy="1157288"/>
        </p:xfrm>
        <a:graphic>
          <a:graphicData uri="http://schemas.openxmlformats.org/presentationml/2006/ole">
            <mc:AlternateContent xmlns:mc="http://schemas.openxmlformats.org/markup-compatibility/2006">
              <mc:Choice xmlns:v="urn:schemas-microsoft-com:vml" Requires="v">
                <p:oleObj spid="_x0000_s23568" name="Equation" r:id="rId8" imgW="1815840" imgH="457200" progId="">
                  <p:embed/>
                </p:oleObj>
              </mc:Choice>
              <mc:Fallback>
                <p:oleObj name="Equation" r:id="rId8" imgW="1815840" imgH="457200" progId="">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5988" y="4835525"/>
                        <a:ext cx="4597400" cy="1157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投影片編號版面配置區 7"/>
          <p:cNvSpPr>
            <a:spLocks noGrp="1"/>
          </p:cNvSpPr>
          <p:nvPr>
            <p:ph type="sldNum" sz="quarter" idx="12"/>
          </p:nvPr>
        </p:nvSpPr>
        <p:spPr/>
        <p:txBody>
          <a:bodyPr/>
          <a:lstStyle/>
          <a:p>
            <a:pPr>
              <a:defRPr/>
            </a:pPr>
            <a:fld id="{7D7EA0D2-87AF-46FF-8EA8-4238AD2CD3F6}" type="slidenum">
              <a:rPr lang="en-US" altLang="zh-TW" smtClean="0"/>
              <a:pPr>
                <a:defRPr/>
              </a:pPr>
              <a:t>75</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6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457200" y="304800"/>
            <a:ext cx="8229600" cy="914400"/>
          </a:xfrm>
        </p:spPr>
        <p:txBody>
          <a:bodyPr/>
          <a:lstStyle/>
          <a:p>
            <a:pPr eaLnBrk="1" hangingPunct="1"/>
            <a:r>
              <a:rPr lang="en-US" altLang="zh-TW" sz="4000" smtClean="0">
                <a:ea typeface="新細明體" charset="-120"/>
              </a:rPr>
              <a:t>Counting Rules</a:t>
            </a:r>
            <a:r>
              <a:rPr lang="en-US" altLang="zh-TW" smtClean="0">
                <a:ea typeface="新細明體" charset="-120"/>
              </a:rPr>
              <a:t> </a:t>
            </a:r>
          </a:p>
        </p:txBody>
      </p:sp>
      <p:sp>
        <p:nvSpPr>
          <p:cNvPr id="143363" name="Rectangle 3"/>
          <p:cNvSpPr>
            <a:spLocks noChangeArrowheads="1"/>
          </p:cNvSpPr>
          <p:nvPr/>
        </p:nvSpPr>
        <p:spPr bwMode="auto">
          <a:xfrm>
            <a:off x="533400" y="1295400"/>
            <a:ext cx="8001000" cy="1077913"/>
          </a:xfrm>
          <a:prstGeom prst="rect">
            <a:avLst/>
          </a:prstGeom>
          <a:noFill/>
          <a:ln w="9525">
            <a:noFill/>
            <a:miter lim="800000"/>
            <a:headEnd/>
            <a:tailEnd/>
          </a:ln>
          <a:effectLst/>
        </p:spPr>
        <p:txBody>
          <a:bodyPr>
            <a:spAutoFit/>
          </a:bodyPr>
          <a:lstStyle/>
          <a:p>
            <a:pPr eaLnBrk="1" hangingPunct="1">
              <a:spcBef>
                <a:spcPct val="50000"/>
              </a:spcBef>
              <a:buClr>
                <a:schemeClr val="bg2"/>
              </a:buClr>
              <a:buSzPct val="75000"/>
              <a:buFont typeface="Wingdings" pitchFamily="2" charset="2"/>
              <a:buChar char="n"/>
              <a:defRPr/>
            </a:pPr>
            <a:r>
              <a:rPr lang="en-US" sz="3200" b="1" dirty="0">
                <a:solidFill>
                  <a:srgbClr val="000099"/>
                </a:solidFill>
                <a:effectLst>
                  <a:outerShdw blurRad="38100" dist="38100" dir="2700000" algn="tl">
                    <a:srgbClr val="C0C0C0"/>
                  </a:outerShdw>
                </a:effectLst>
              </a:rPr>
              <a:t>Combination</a:t>
            </a:r>
            <a:r>
              <a:rPr lang="en-US" sz="3200" dirty="0"/>
              <a:t> is a grouping of objects.  Order does not matter.</a:t>
            </a:r>
          </a:p>
        </p:txBody>
      </p:sp>
      <p:graphicFrame>
        <p:nvGraphicFramePr>
          <p:cNvPr id="24578" name="Object 2"/>
          <p:cNvGraphicFramePr>
            <a:graphicFrameLocks noChangeAspect="1"/>
          </p:cNvGraphicFramePr>
          <p:nvPr/>
        </p:nvGraphicFramePr>
        <p:xfrm>
          <a:off x="3124200" y="2738438"/>
          <a:ext cx="2573338" cy="1123950"/>
        </p:xfrm>
        <a:graphic>
          <a:graphicData uri="http://schemas.openxmlformats.org/presentationml/2006/ole">
            <mc:AlternateContent xmlns:mc="http://schemas.openxmlformats.org/markup-compatibility/2006">
              <mc:Choice xmlns:v="urn:schemas-microsoft-com:vml" Requires="v">
                <p:oleObj spid="_x0000_s24586" name="Equation" r:id="rId4" imgW="1015920" imgH="444240" progId="">
                  <p:embed/>
                </p:oleObj>
              </mc:Choice>
              <mc:Fallback>
                <p:oleObj name="Equation" r:id="rId4" imgW="1015920" imgH="44424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2738438"/>
                        <a:ext cx="2573338" cy="1123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79" name="Object 3"/>
          <p:cNvGraphicFramePr>
            <a:graphicFrameLocks noChangeAspect="1"/>
          </p:cNvGraphicFramePr>
          <p:nvPr/>
        </p:nvGraphicFramePr>
        <p:xfrm>
          <a:off x="3706813" y="4186238"/>
          <a:ext cx="1093787" cy="995362"/>
        </p:xfrm>
        <a:graphic>
          <a:graphicData uri="http://schemas.openxmlformats.org/presentationml/2006/ole">
            <mc:AlternateContent xmlns:mc="http://schemas.openxmlformats.org/markup-compatibility/2006">
              <mc:Choice xmlns:v="urn:schemas-microsoft-com:vml" Requires="v">
                <p:oleObj spid="_x0000_s24587" name="Equation" r:id="rId6" imgW="431640" imgH="393480" progId="">
                  <p:embed/>
                </p:oleObj>
              </mc:Choice>
              <mc:Fallback>
                <p:oleObj name="Equation" r:id="rId6" imgW="431640" imgH="393480" progId="">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6813" y="4186238"/>
                        <a:ext cx="1093787" cy="995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投影片編號版面配置區 6"/>
          <p:cNvSpPr>
            <a:spLocks noGrp="1"/>
          </p:cNvSpPr>
          <p:nvPr>
            <p:ph type="sldNum" sz="quarter" idx="12"/>
          </p:nvPr>
        </p:nvSpPr>
        <p:spPr/>
        <p:txBody>
          <a:bodyPr/>
          <a:lstStyle/>
          <a:p>
            <a:pPr>
              <a:defRPr/>
            </a:pPr>
            <a:fld id="{3E0B384E-76A4-44FD-86CD-9F8990AF0F87}" type="slidenum">
              <a:rPr lang="en-US" altLang="zh-TW" smtClean="0"/>
              <a:pPr>
                <a:defRPr/>
              </a:pPr>
              <a:t>76</a:t>
            </a:fld>
            <a:endParaRPr lang="en-US" altLang="zh-TW"/>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p:nvPr>
        </p:nvSpPr>
        <p:spPr>
          <a:xfrm>
            <a:off x="457200" y="457200"/>
            <a:ext cx="8229600" cy="685800"/>
          </a:xfrm>
        </p:spPr>
        <p:txBody>
          <a:bodyPr/>
          <a:lstStyle/>
          <a:p>
            <a:pPr eaLnBrk="1" hangingPunct="1"/>
            <a:r>
              <a:rPr lang="en-US" altLang="zh-TW" sz="2800" dirty="0" smtClean="0">
                <a:ea typeface="新細明體" charset="-120"/>
              </a:rPr>
              <a:t>Example 4-42: </a:t>
            </a:r>
            <a:r>
              <a:rPr lang="en-US" altLang="zh-TW" sz="3600" dirty="0" smtClean="0">
                <a:ea typeface="新細明體" charset="-120"/>
              </a:rPr>
              <a:t>Business Locations</a:t>
            </a:r>
          </a:p>
        </p:txBody>
      </p:sp>
      <p:sp>
        <p:nvSpPr>
          <p:cNvPr id="25606" name="Rectangle 3"/>
          <p:cNvSpPr>
            <a:spLocks noGrp="1" noChangeArrowheads="1"/>
          </p:cNvSpPr>
          <p:nvPr>
            <p:ph idx="1"/>
          </p:nvPr>
        </p:nvSpPr>
        <p:spPr>
          <a:xfrm>
            <a:off x="609600" y="1143000"/>
            <a:ext cx="8001000" cy="1981200"/>
          </a:xfrm>
        </p:spPr>
        <p:txBody>
          <a:bodyPr/>
          <a:lstStyle/>
          <a:p>
            <a:pPr marL="0" indent="0" eaLnBrk="1" hangingPunct="1">
              <a:buFont typeface="Wingdings" pitchFamily="2" charset="2"/>
              <a:buNone/>
            </a:pPr>
            <a:r>
              <a:rPr lang="en-US" altLang="zh-TW" sz="2400" smtClean="0"/>
              <a:t>Suppose a business owner has a choice of 5 locations in which to establish her business.  She decides to rank each location according to certain criteria, such as price of the store and parking facilities. How many different ways can she rank the 5 locations?</a:t>
            </a:r>
          </a:p>
          <a:p>
            <a:pPr marL="0" indent="0" eaLnBrk="1" hangingPunct="1">
              <a:buFont typeface="Wingdings" pitchFamily="2" charset="2"/>
              <a:buNone/>
            </a:pPr>
            <a:endParaRPr lang="en-US" altLang="zh-TW" sz="2400" smtClean="0"/>
          </a:p>
          <a:p>
            <a:pPr marL="0" lvl="1" indent="0" eaLnBrk="1" hangingPunct="1">
              <a:buFont typeface="Wingdings" pitchFamily="2" charset="2"/>
              <a:buNone/>
            </a:pPr>
            <a:endParaRPr lang="en-US" altLang="zh-TW" i="1" smtClean="0"/>
          </a:p>
          <a:p>
            <a:pPr marL="0" lvl="1" indent="0" eaLnBrk="1" hangingPunct="1">
              <a:buFont typeface="Wingdings" pitchFamily="2" charset="2"/>
              <a:buNone/>
            </a:pPr>
            <a:endParaRPr lang="en-US" altLang="zh-TW" i="1" smtClean="0"/>
          </a:p>
          <a:p>
            <a:pPr marL="0" lvl="1" indent="0" eaLnBrk="1" hangingPunct="1">
              <a:buFont typeface="Wingdings" pitchFamily="2" charset="2"/>
              <a:buNone/>
            </a:pPr>
            <a:endParaRPr lang="en-US" altLang="zh-TW" i="1" smtClean="0"/>
          </a:p>
          <a:p>
            <a:pPr marL="0" indent="0" eaLnBrk="1" hangingPunct="1">
              <a:buFont typeface="Wingdings" pitchFamily="2" charset="2"/>
              <a:buNone/>
            </a:pPr>
            <a:endParaRPr lang="en-US" altLang="zh-TW" sz="2400" smtClean="0"/>
          </a:p>
        </p:txBody>
      </p:sp>
      <p:sp>
        <p:nvSpPr>
          <p:cNvPr id="25607" name="Slide Number Placeholder 3"/>
          <p:cNvSpPr>
            <a:spLocks noGrp="1"/>
          </p:cNvSpPr>
          <p:nvPr>
            <p:ph type="sldNum" sz="quarter" idx="12"/>
          </p:nvPr>
        </p:nvSpPr>
        <p:spPr/>
        <p:txBody>
          <a:bodyPr/>
          <a:lstStyle/>
          <a:p>
            <a:pPr>
              <a:defRPr/>
            </a:pPr>
            <a:fld id="{4286B65A-5050-4F72-9B42-8CD082283C1A}" type="slidenum">
              <a:rPr lang="en-US" altLang="zh-TW"/>
              <a:pPr>
                <a:defRPr/>
              </a:pPr>
              <a:t>77</a:t>
            </a:fld>
            <a:endParaRPr lang="en-US" altLang="zh-TW"/>
          </a:p>
        </p:txBody>
      </p:sp>
      <p:graphicFrame>
        <p:nvGraphicFramePr>
          <p:cNvPr id="188424" name="Object 8"/>
          <p:cNvGraphicFramePr>
            <a:graphicFrameLocks noChangeAspect="1"/>
          </p:cNvGraphicFramePr>
          <p:nvPr/>
        </p:nvGraphicFramePr>
        <p:xfrm>
          <a:off x="1254125" y="3048000"/>
          <a:ext cx="6569075" cy="869950"/>
        </p:xfrm>
        <a:graphic>
          <a:graphicData uri="http://schemas.openxmlformats.org/presentationml/2006/ole">
            <mc:AlternateContent xmlns:mc="http://schemas.openxmlformats.org/markup-compatibility/2006">
              <mc:Choice xmlns:v="urn:schemas-microsoft-com:vml" Requires="v">
                <p:oleObj spid="_x0000_s25614" name="Equation" r:id="rId4" imgW="2882880" imgH="380880" progId="">
                  <p:embed/>
                </p:oleObj>
              </mc:Choice>
              <mc:Fallback>
                <p:oleObj name="Equation" r:id="rId4" imgW="2882880" imgH="380880" progId="">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4125" y="3048000"/>
                        <a:ext cx="6569075"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9445" name="Object 3"/>
          <p:cNvGraphicFramePr>
            <a:graphicFrameLocks noChangeAspect="1"/>
          </p:cNvGraphicFramePr>
          <p:nvPr/>
        </p:nvGraphicFramePr>
        <p:xfrm>
          <a:off x="1600200" y="4267200"/>
          <a:ext cx="5730875" cy="638175"/>
        </p:xfrm>
        <a:graphic>
          <a:graphicData uri="http://schemas.openxmlformats.org/presentationml/2006/ole">
            <mc:AlternateContent xmlns:mc="http://schemas.openxmlformats.org/markup-compatibility/2006">
              <mc:Choice xmlns:v="urn:schemas-microsoft-com:vml" Requires="v">
                <p:oleObj spid="_x0000_s25615" name="Equation" r:id="rId6" imgW="2514600" imgH="279360" progId="">
                  <p:embed/>
                </p:oleObj>
              </mc:Choice>
              <mc:Fallback>
                <p:oleObj name="Equation" r:id="rId6" imgW="2514600" imgH="279360" progId="">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4267200"/>
                        <a:ext cx="5730875"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0468" name="Object 4"/>
          <p:cNvGraphicFramePr>
            <a:graphicFrameLocks noChangeAspect="1"/>
          </p:cNvGraphicFramePr>
          <p:nvPr/>
        </p:nvGraphicFramePr>
        <p:xfrm>
          <a:off x="1246188" y="3798888"/>
          <a:ext cx="6221412" cy="463550"/>
        </p:xfrm>
        <a:graphic>
          <a:graphicData uri="http://schemas.openxmlformats.org/presentationml/2006/ole">
            <mc:AlternateContent xmlns:mc="http://schemas.openxmlformats.org/markup-compatibility/2006">
              <mc:Choice xmlns:v="urn:schemas-microsoft-com:vml" Requires="v">
                <p:oleObj spid="_x0000_s25616" name="Equation" r:id="rId8" imgW="2730240" imgH="203040" progId="">
                  <p:embed/>
                </p:oleObj>
              </mc:Choice>
              <mc:Fallback>
                <p:oleObj name="Equation" r:id="rId8" imgW="2730240" imgH="203040" progId="">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6188" y="3798888"/>
                        <a:ext cx="6221412"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a:spLocks noChangeArrowheads="1"/>
          </p:cNvSpPr>
          <p:nvPr/>
        </p:nvSpPr>
        <p:spPr bwMode="auto">
          <a:xfrm>
            <a:off x="762000" y="5181600"/>
            <a:ext cx="3667125" cy="461963"/>
          </a:xfrm>
          <a:prstGeom prst="rect">
            <a:avLst/>
          </a:prstGeom>
          <a:noFill/>
          <a:ln w="9525">
            <a:noFill/>
            <a:miter lim="800000"/>
            <a:headEnd/>
            <a:tailEnd/>
          </a:ln>
        </p:spPr>
        <p:txBody>
          <a:bodyPr wrap="none">
            <a:spAutoFit/>
          </a:bodyPr>
          <a:lstStyle/>
          <a:p>
            <a:r>
              <a:rPr lang="en-US" altLang="zh-TW" sz="2400"/>
              <a:t>Using factorials, 5! = 120.</a:t>
            </a:r>
          </a:p>
        </p:txBody>
      </p:sp>
      <p:sp>
        <p:nvSpPr>
          <p:cNvPr id="12" name="TextBox 11"/>
          <p:cNvSpPr txBox="1">
            <a:spLocks noChangeArrowheads="1"/>
          </p:cNvSpPr>
          <p:nvPr/>
        </p:nvSpPr>
        <p:spPr bwMode="auto">
          <a:xfrm>
            <a:off x="762000" y="5710238"/>
            <a:ext cx="4391025" cy="461962"/>
          </a:xfrm>
          <a:prstGeom prst="rect">
            <a:avLst/>
          </a:prstGeom>
          <a:noFill/>
          <a:ln w="9525">
            <a:noFill/>
            <a:miter lim="800000"/>
            <a:headEnd/>
            <a:tailEnd/>
          </a:ln>
        </p:spPr>
        <p:txBody>
          <a:bodyPr wrap="none">
            <a:spAutoFit/>
          </a:bodyPr>
          <a:lstStyle/>
          <a:p>
            <a:r>
              <a:rPr lang="en-US" altLang="zh-TW" sz="2400"/>
              <a:t>Using permutations, </a:t>
            </a:r>
            <a:r>
              <a:rPr lang="en-US" altLang="zh-TW" sz="2400" baseline="-25000"/>
              <a:t>5</a:t>
            </a:r>
            <a:r>
              <a:rPr lang="en-US" altLang="zh-TW" sz="2400"/>
              <a:t>P</a:t>
            </a:r>
            <a:r>
              <a:rPr lang="en-US" altLang="zh-TW" sz="2400" baseline="-25000"/>
              <a:t>5</a:t>
            </a:r>
            <a:r>
              <a:rPr lang="en-US" altLang="zh-TW" sz="2400"/>
              <a:t> = 120.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4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4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94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ChangeArrowheads="1"/>
          </p:cNvSpPr>
          <p:nvPr>
            <p:ph type="title"/>
          </p:nvPr>
        </p:nvSpPr>
        <p:spPr>
          <a:xfrm>
            <a:off x="457200" y="457200"/>
            <a:ext cx="8229600" cy="685800"/>
          </a:xfrm>
        </p:spPr>
        <p:txBody>
          <a:bodyPr/>
          <a:lstStyle/>
          <a:p>
            <a:pPr eaLnBrk="1" hangingPunct="1"/>
            <a:r>
              <a:rPr lang="en-US" altLang="zh-TW" sz="2800" dirty="0" smtClean="0">
                <a:ea typeface="新細明體" charset="-120"/>
              </a:rPr>
              <a:t>Example 4-43: </a:t>
            </a:r>
            <a:r>
              <a:rPr lang="en-US" altLang="zh-TW" sz="3600" dirty="0" smtClean="0">
                <a:ea typeface="新細明體" charset="-120"/>
              </a:rPr>
              <a:t>Business Locations</a:t>
            </a:r>
          </a:p>
        </p:txBody>
      </p:sp>
      <p:sp>
        <p:nvSpPr>
          <p:cNvPr id="26630" name="Rectangle 3"/>
          <p:cNvSpPr>
            <a:spLocks noGrp="1" noChangeArrowheads="1"/>
          </p:cNvSpPr>
          <p:nvPr>
            <p:ph idx="1"/>
          </p:nvPr>
        </p:nvSpPr>
        <p:spPr>
          <a:xfrm>
            <a:off x="609600" y="1143000"/>
            <a:ext cx="8001000" cy="1447800"/>
          </a:xfrm>
        </p:spPr>
        <p:txBody>
          <a:bodyPr/>
          <a:lstStyle/>
          <a:p>
            <a:pPr marL="0" indent="0" eaLnBrk="1" hangingPunct="1">
              <a:buFont typeface="Wingdings" pitchFamily="2" charset="2"/>
              <a:buNone/>
            </a:pPr>
            <a:r>
              <a:rPr lang="en-US" altLang="zh-TW" sz="2400" smtClean="0"/>
              <a:t>Suppose the business owner in Example 4–42 wishes to rank only the top 3 of the 5 locations. How many different ways can she rank them?</a:t>
            </a:r>
          </a:p>
          <a:p>
            <a:pPr marL="0" indent="0" eaLnBrk="1" hangingPunct="1">
              <a:buFont typeface="Wingdings" pitchFamily="2" charset="2"/>
              <a:buNone/>
            </a:pPr>
            <a:endParaRPr lang="en-US" altLang="zh-TW" sz="2400" smtClean="0"/>
          </a:p>
          <a:p>
            <a:pPr marL="0" lvl="1" indent="0" eaLnBrk="1" hangingPunct="1">
              <a:buFont typeface="Wingdings" pitchFamily="2" charset="2"/>
              <a:buNone/>
            </a:pPr>
            <a:endParaRPr lang="en-US" altLang="zh-TW" i="1" smtClean="0"/>
          </a:p>
          <a:p>
            <a:pPr marL="0" lvl="1" indent="0" eaLnBrk="1" hangingPunct="1">
              <a:buFont typeface="Wingdings" pitchFamily="2" charset="2"/>
              <a:buNone/>
            </a:pPr>
            <a:endParaRPr lang="en-US" altLang="zh-TW" i="1" smtClean="0"/>
          </a:p>
          <a:p>
            <a:pPr marL="0" lvl="1" indent="0" eaLnBrk="1" hangingPunct="1">
              <a:buFont typeface="Wingdings" pitchFamily="2" charset="2"/>
              <a:buNone/>
            </a:pPr>
            <a:endParaRPr lang="en-US" altLang="zh-TW" i="1" smtClean="0"/>
          </a:p>
          <a:p>
            <a:pPr marL="0" indent="0" eaLnBrk="1" hangingPunct="1">
              <a:buFont typeface="Wingdings" pitchFamily="2" charset="2"/>
              <a:buNone/>
            </a:pPr>
            <a:endParaRPr lang="en-US" altLang="zh-TW" sz="2400" smtClean="0"/>
          </a:p>
        </p:txBody>
      </p:sp>
      <p:sp>
        <p:nvSpPr>
          <p:cNvPr id="26631" name="Slide Number Placeholder 3"/>
          <p:cNvSpPr>
            <a:spLocks noGrp="1"/>
          </p:cNvSpPr>
          <p:nvPr>
            <p:ph type="sldNum" sz="quarter" idx="12"/>
          </p:nvPr>
        </p:nvSpPr>
        <p:spPr/>
        <p:txBody>
          <a:bodyPr/>
          <a:lstStyle/>
          <a:p>
            <a:pPr>
              <a:defRPr/>
            </a:pPr>
            <a:fld id="{48E420BE-F36E-404C-B43F-783837961E8C}" type="slidenum">
              <a:rPr lang="en-US" altLang="zh-TW"/>
              <a:pPr>
                <a:defRPr/>
              </a:pPr>
              <a:t>78</a:t>
            </a:fld>
            <a:endParaRPr lang="en-US" altLang="zh-TW"/>
          </a:p>
        </p:txBody>
      </p:sp>
      <p:graphicFrame>
        <p:nvGraphicFramePr>
          <p:cNvPr id="188424" name="Object 8"/>
          <p:cNvGraphicFramePr>
            <a:graphicFrameLocks noChangeAspect="1"/>
          </p:cNvGraphicFramePr>
          <p:nvPr/>
        </p:nvGraphicFramePr>
        <p:xfrm>
          <a:off x="2590800" y="2514600"/>
          <a:ext cx="3762375" cy="869950"/>
        </p:xfrm>
        <a:graphic>
          <a:graphicData uri="http://schemas.openxmlformats.org/presentationml/2006/ole">
            <mc:AlternateContent xmlns:mc="http://schemas.openxmlformats.org/markup-compatibility/2006">
              <mc:Choice xmlns:v="urn:schemas-microsoft-com:vml" Requires="v">
                <p:oleObj spid="_x0000_s26638" name="Equation" r:id="rId4" imgW="1650960" imgH="380880" progId="">
                  <p:embed/>
                </p:oleObj>
              </mc:Choice>
              <mc:Fallback>
                <p:oleObj name="Equation" r:id="rId4" imgW="1650960" imgH="380880" progId="">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2514600"/>
                        <a:ext cx="3762375"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9445" name="Object 3"/>
          <p:cNvGraphicFramePr>
            <a:graphicFrameLocks noChangeAspect="1"/>
          </p:cNvGraphicFramePr>
          <p:nvPr/>
        </p:nvGraphicFramePr>
        <p:xfrm>
          <a:off x="1752600" y="3886200"/>
          <a:ext cx="5584825" cy="638175"/>
        </p:xfrm>
        <a:graphic>
          <a:graphicData uri="http://schemas.openxmlformats.org/presentationml/2006/ole">
            <mc:AlternateContent xmlns:mc="http://schemas.openxmlformats.org/markup-compatibility/2006">
              <mc:Choice xmlns:v="urn:schemas-microsoft-com:vml" Requires="v">
                <p:oleObj spid="_x0000_s26639" name="Equation" r:id="rId6" imgW="2450880" imgH="279360" progId="">
                  <p:embed/>
                </p:oleObj>
              </mc:Choice>
              <mc:Fallback>
                <p:oleObj name="Equation" r:id="rId6" imgW="2450880" imgH="279360" progId="">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3886200"/>
                        <a:ext cx="5584825"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0468" name="Object 4"/>
          <p:cNvGraphicFramePr>
            <a:graphicFrameLocks noChangeAspect="1"/>
          </p:cNvGraphicFramePr>
          <p:nvPr/>
        </p:nvGraphicFramePr>
        <p:xfrm>
          <a:off x="2598738" y="3341688"/>
          <a:ext cx="3819525" cy="463550"/>
        </p:xfrm>
        <a:graphic>
          <a:graphicData uri="http://schemas.openxmlformats.org/presentationml/2006/ole">
            <mc:AlternateContent xmlns:mc="http://schemas.openxmlformats.org/markup-compatibility/2006">
              <mc:Choice xmlns:v="urn:schemas-microsoft-com:vml" Requires="v">
                <p:oleObj spid="_x0000_s26640" name="Equation" r:id="rId8" imgW="1676160" imgH="203040" progId="">
                  <p:embed/>
                </p:oleObj>
              </mc:Choice>
              <mc:Fallback>
                <p:oleObj name="Equation" r:id="rId8" imgW="1676160" imgH="203040" progId="">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8738" y="3341688"/>
                        <a:ext cx="3819525"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a:spLocks noChangeArrowheads="1"/>
          </p:cNvSpPr>
          <p:nvPr/>
        </p:nvSpPr>
        <p:spPr bwMode="auto">
          <a:xfrm>
            <a:off x="762000" y="5329238"/>
            <a:ext cx="4219575" cy="461962"/>
          </a:xfrm>
          <a:prstGeom prst="rect">
            <a:avLst/>
          </a:prstGeom>
          <a:noFill/>
          <a:ln w="9525">
            <a:noFill/>
            <a:miter lim="800000"/>
            <a:headEnd/>
            <a:tailEnd/>
          </a:ln>
        </p:spPr>
        <p:txBody>
          <a:bodyPr wrap="none">
            <a:spAutoFit/>
          </a:bodyPr>
          <a:lstStyle/>
          <a:p>
            <a:r>
              <a:rPr lang="en-US" altLang="zh-TW" sz="2400"/>
              <a:t>Using permutations, </a:t>
            </a:r>
            <a:r>
              <a:rPr lang="en-US" altLang="zh-TW" sz="2400" baseline="-25000"/>
              <a:t>5</a:t>
            </a:r>
            <a:r>
              <a:rPr lang="en-US" altLang="zh-TW" sz="2400"/>
              <a:t>P</a:t>
            </a:r>
            <a:r>
              <a:rPr lang="en-US" altLang="zh-TW" sz="2400" baseline="-25000"/>
              <a:t>3</a:t>
            </a:r>
            <a:r>
              <a:rPr lang="en-US" altLang="zh-TW" sz="2400"/>
              <a:t> = 60.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4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4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94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a:xfrm>
            <a:off x="457200" y="457200"/>
            <a:ext cx="8229600" cy="685800"/>
          </a:xfrm>
        </p:spPr>
        <p:txBody>
          <a:bodyPr/>
          <a:lstStyle/>
          <a:p>
            <a:pPr eaLnBrk="1" hangingPunct="1"/>
            <a:r>
              <a:rPr lang="en-US" altLang="zh-TW" sz="3200" dirty="0" smtClean="0">
                <a:ea typeface="新細明體" charset="-120"/>
              </a:rPr>
              <a:t>Example: Television News Stories</a:t>
            </a:r>
          </a:p>
        </p:txBody>
      </p:sp>
      <p:sp>
        <p:nvSpPr>
          <p:cNvPr id="11267" name="Rectangle 3"/>
          <p:cNvSpPr>
            <a:spLocks noGrp="1" noChangeArrowheads="1"/>
          </p:cNvSpPr>
          <p:nvPr>
            <p:ph idx="1"/>
          </p:nvPr>
        </p:nvSpPr>
        <p:spPr>
          <a:xfrm>
            <a:off x="609600" y="1371600"/>
            <a:ext cx="8001000" cy="3352800"/>
          </a:xfrm>
        </p:spPr>
        <p:txBody>
          <a:bodyPr/>
          <a:lstStyle/>
          <a:p>
            <a:pPr marL="0" indent="0" eaLnBrk="1" hangingPunct="1">
              <a:buFont typeface="Wingdings" pitchFamily="2" charset="2"/>
              <a:buNone/>
            </a:pPr>
            <a:r>
              <a:rPr lang="en-US" altLang="zh-TW" sz="2400" dirty="0" smtClean="0"/>
              <a:t>A television news director wishes to use 3 news stories on an evening show. One story will be the lead story, one will be the second story, and the last will be a closing story.  If the director has a total of 8 stories to choose from, how many possible ways can the program be set up?</a:t>
            </a:r>
          </a:p>
          <a:p>
            <a:pPr marL="0" indent="0" eaLnBrk="1" hangingPunct="1">
              <a:buFont typeface="Wingdings" pitchFamily="2" charset="2"/>
              <a:buNone/>
            </a:pPr>
            <a:endParaRPr lang="en-US" altLang="zh-TW" sz="2400" dirty="0" smtClean="0"/>
          </a:p>
          <a:p>
            <a:pPr marL="0" indent="0" eaLnBrk="1" hangingPunct="1">
              <a:buFont typeface="Wingdings" pitchFamily="2" charset="2"/>
              <a:buNone/>
            </a:pPr>
            <a:r>
              <a:rPr lang="en-US" altLang="zh-TW" sz="2400" dirty="0" smtClean="0"/>
              <a:t>Since there is a lead, second, and closing story, we know that order matters.  We will use permutations.</a:t>
            </a:r>
            <a:endParaRPr lang="en-US" altLang="zh-TW" i="1" dirty="0" smtClean="0"/>
          </a:p>
          <a:p>
            <a:pPr marL="0" indent="0" eaLnBrk="1" hangingPunct="1">
              <a:buFont typeface="Wingdings" pitchFamily="2" charset="2"/>
              <a:buNone/>
            </a:pPr>
            <a:endParaRPr lang="en-US" altLang="zh-TW" sz="2400" dirty="0" smtClean="0"/>
          </a:p>
        </p:txBody>
      </p:sp>
      <p:sp>
        <p:nvSpPr>
          <p:cNvPr id="27654" name="Slide Number Placeholder 3"/>
          <p:cNvSpPr>
            <a:spLocks noGrp="1"/>
          </p:cNvSpPr>
          <p:nvPr>
            <p:ph type="sldNum" sz="quarter" idx="12"/>
          </p:nvPr>
        </p:nvSpPr>
        <p:spPr/>
        <p:txBody>
          <a:bodyPr/>
          <a:lstStyle/>
          <a:p>
            <a:pPr>
              <a:defRPr/>
            </a:pPr>
            <a:fld id="{076E639B-2092-42B0-8CDF-31D8F1F78FFD}" type="slidenum">
              <a:rPr lang="en-US" altLang="zh-TW"/>
              <a:pPr>
                <a:defRPr/>
              </a:pPr>
              <a:t>79</a:t>
            </a:fld>
            <a:endParaRPr lang="en-US" altLang="zh-TW"/>
          </a:p>
        </p:txBody>
      </p:sp>
      <p:graphicFrame>
        <p:nvGraphicFramePr>
          <p:cNvPr id="190468" name="Object 4"/>
          <p:cNvGraphicFramePr>
            <a:graphicFrameLocks noChangeAspect="1"/>
          </p:cNvGraphicFramePr>
          <p:nvPr/>
        </p:nvGraphicFramePr>
        <p:xfrm>
          <a:off x="1600200" y="4724400"/>
          <a:ext cx="2052638" cy="900113"/>
        </p:xfrm>
        <a:graphic>
          <a:graphicData uri="http://schemas.openxmlformats.org/presentationml/2006/ole">
            <mc:AlternateContent xmlns:mc="http://schemas.openxmlformats.org/markup-compatibility/2006">
              <mc:Choice xmlns:v="urn:schemas-microsoft-com:vml" Requires="v">
                <p:oleObj spid="_x0000_s27658" name="Equation" r:id="rId4" imgW="901440" imgH="393480" progId="">
                  <p:embed/>
                </p:oleObj>
              </mc:Choice>
              <mc:Fallback>
                <p:oleObj name="Equation" r:id="rId4" imgW="901440" imgH="393480"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4724400"/>
                        <a:ext cx="2052638" cy="900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3541" name="Object 5"/>
          <p:cNvGraphicFramePr>
            <a:graphicFrameLocks noChangeAspect="1"/>
          </p:cNvGraphicFramePr>
          <p:nvPr/>
        </p:nvGraphicFramePr>
        <p:xfrm>
          <a:off x="4038600" y="4916488"/>
          <a:ext cx="3178175" cy="754062"/>
        </p:xfrm>
        <a:graphic>
          <a:graphicData uri="http://schemas.openxmlformats.org/presentationml/2006/ole">
            <mc:AlternateContent xmlns:mc="http://schemas.openxmlformats.org/markup-compatibility/2006">
              <mc:Choice xmlns:v="urn:schemas-microsoft-com:vml" Requires="v">
                <p:oleObj spid="_x0000_s27659" name="Equation" r:id="rId6" imgW="1396800" imgH="330120" progId="">
                  <p:embed/>
                </p:oleObj>
              </mc:Choice>
              <mc:Fallback>
                <p:oleObj name="Equation" r:id="rId6" imgW="1396800" imgH="330120" progId="">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8600" y="4916488"/>
                        <a:ext cx="3178175" cy="754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4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3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5" descr="熱帶氣旋的典型移動路徑"/>
          <p:cNvPicPr>
            <a:picLocks noChangeAspect="1" noChangeArrowheads="1"/>
          </p:cNvPicPr>
          <p:nvPr/>
        </p:nvPicPr>
        <p:blipFill>
          <a:blip r:embed="rId2" cstate="print"/>
          <a:srcRect/>
          <a:stretch>
            <a:fillRect/>
          </a:stretch>
        </p:blipFill>
        <p:spPr bwMode="auto">
          <a:xfrm>
            <a:off x="1000125" y="990600"/>
            <a:ext cx="7143750" cy="4857750"/>
          </a:xfrm>
          <a:prstGeom prst="rect">
            <a:avLst/>
          </a:prstGeom>
          <a:noFill/>
          <a:ln w="9525">
            <a:noFill/>
            <a:miter lim="800000"/>
            <a:headEnd/>
            <a:tailEnd/>
          </a:ln>
        </p:spPr>
      </p:pic>
      <p:sp>
        <p:nvSpPr>
          <p:cNvPr id="3" name="投影片編號版面配置區 2"/>
          <p:cNvSpPr>
            <a:spLocks noGrp="1"/>
          </p:cNvSpPr>
          <p:nvPr>
            <p:ph type="sldNum" sz="quarter" idx="12"/>
          </p:nvPr>
        </p:nvSpPr>
        <p:spPr/>
        <p:txBody>
          <a:bodyPr/>
          <a:lstStyle/>
          <a:p>
            <a:pPr>
              <a:defRPr/>
            </a:pPr>
            <a:fld id="{538699EE-0CD2-47A9-A675-1BF872BC063C}" type="slidenum">
              <a:rPr lang="en-US" altLang="zh-TW" smtClean="0"/>
              <a:pPr>
                <a:defRPr/>
              </a:pPr>
              <a:t>8</a:t>
            </a:fld>
            <a:endParaRPr lang="en-US" altLang="zh-TW"/>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457200" y="457200"/>
            <a:ext cx="8229600" cy="685800"/>
          </a:xfrm>
        </p:spPr>
        <p:txBody>
          <a:bodyPr/>
          <a:lstStyle/>
          <a:p>
            <a:pPr eaLnBrk="1" hangingPunct="1"/>
            <a:r>
              <a:rPr lang="en-US" altLang="zh-TW" sz="3200" dirty="0" smtClean="0">
                <a:ea typeface="新細明體" charset="-120"/>
              </a:rPr>
              <a:t>Example 4-45: School Musical Plays</a:t>
            </a:r>
          </a:p>
        </p:txBody>
      </p:sp>
      <p:sp>
        <p:nvSpPr>
          <p:cNvPr id="11267" name="Rectangle 3"/>
          <p:cNvSpPr>
            <a:spLocks noGrp="1" noChangeArrowheads="1"/>
          </p:cNvSpPr>
          <p:nvPr>
            <p:ph idx="1"/>
          </p:nvPr>
        </p:nvSpPr>
        <p:spPr>
          <a:xfrm>
            <a:off x="609600" y="1447800"/>
            <a:ext cx="8001000" cy="3505200"/>
          </a:xfrm>
        </p:spPr>
        <p:txBody>
          <a:bodyPr/>
          <a:lstStyle/>
          <a:p>
            <a:pPr marL="0" indent="0" eaLnBrk="1" hangingPunct="1">
              <a:buFont typeface="Wingdings" pitchFamily="2" charset="2"/>
              <a:buNone/>
            </a:pPr>
            <a:r>
              <a:rPr lang="en-US" altLang="zh-TW" sz="2400" dirty="0" smtClean="0"/>
              <a:t>A school musical director can select 2 musical plays to present next year. One will be presented in the fall, and one will be presented in the spring. If she has 9 to pick from, how many different possibilities are there?</a:t>
            </a:r>
          </a:p>
          <a:p>
            <a:pPr marL="0" indent="0" eaLnBrk="1" hangingPunct="1">
              <a:buFont typeface="Wingdings" pitchFamily="2" charset="2"/>
              <a:buNone/>
            </a:pPr>
            <a:endParaRPr lang="en-US" altLang="zh-TW" sz="2400" dirty="0" smtClean="0"/>
          </a:p>
          <a:p>
            <a:pPr marL="0" indent="0" eaLnBrk="1" hangingPunct="1">
              <a:buFont typeface="Wingdings" pitchFamily="2" charset="2"/>
              <a:buNone/>
            </a:pPr>
            <a:r>
              <a:rPr lang="en-US" altLang="zh-TW" sz="2400" dirty="0" smtClean="0"/>
              <a:t>Order matters, so we will use permutations.</a:t>
            </a:r>
          </a:p>
          <a:p>
            <a:pPr marL="0" indent="0" eaLnBrk="1" hangingPunct="1">
              <a:buFont typeface="Wingdings" pitchFamily="2" charset="2"/>
              <a:buNone/>
            </a:pPr>
            <a:endParaRPr lang="en-US" altLang="zh-TW" sz="2400" dirty="0" smtClean="0"/>
          </a:p>
          <a:p>
            <a:pPr marL="0" lvl="1" indent="0" eaLnBrk="1" hangingPunct="1">
              <a:buFont typeface="Wingdings" pitchFamily="2" charset="2"/>
              <a:buNone/>
            </a:pPr>
            <a:endParaRPr lang="en-US" altLang="zh-TW" i="1" dirty="0" smtClean="0"/>
          </a:p>
          <a:p>
            <a:pPr marL="0" lvl="1" indent="0" eaLnBrk="1" hangingPunct="1">
              <a:buFont typeface="Wingdings" pitchFamily="2" charset="2"/>
              <a:buNone/>
            </a:pPr>
            <a:endParaRPr lang="en-US" altLang="zh-TW" i="1" dirty="0" smtClean="0"/>
          </a:p>
          <a:p>
            <a:pPr marL="0" lvl="1" indent="0" eaLnBrk="1" hangingPunct="1">
              <a:buFont typeface="Wingdings" pitchFamily="2" charset="2"/>
              <a:buNone/>
            </a:pPr>
            <a:endParaRPr lang="en-US" altLang="zh-TW" i="1" dirty="0" smtClean="0"/>
          </a:p>
          <a:p>
            <a:pPr marL="0" indent="0" eaLnBrk="1" hangingPunct="1">
              <a:buFont typeface="Wingdings" pitchFamily="2" charset="2"/>
              <a:buNone/>
            </a:pPr>
            <a:endParaRPr lang="en-US" altLang="zh-TW" sz="2400" dirty="0" smtClean="0"/>
          </a:p>
        </p:txBody>
      </p:sp>
      <p:sp>
        <p:nvSpPr>
          <p:cNvPr id="28678" name="Slide Number Placeholder 3"/>
          <p:cNvSpPr>
            <a:spLocks noGrp="1"/>
          </p:cNvSpPr>
          <p:nvPr>
            <p:ph type="sldNum" sz="quarter" idx="12"/>
          </p:nvPr>
        </p:nvSpPr>
        <p:spPr/>
        <p:txBody>
          <a:bodyPr/>
          <a:lstStyle/>
          <a:p>
            <a:pPr>
              <a:defRPr/>
            </a:pPr>
            <a:fld id="{BC1D4FE5-7FCE-4A96-A5DE-1F9C5119ACD9}" type="slidenum">
              <a:rPr lang="en-US" altLang="zh-TW"/>
              <a:pPr>
                <a:defRPr/>
              </a:pPr>
              <a:t>80</a:t>
            </a:fld>
            <a:endParaRPr lang="en-US" altLang="zh-TW"/>
          </a:p>
        </p:txBody>
      </p:sp>
      <p:graphicFrame>
        <p:nvGraphicFramePr>
          <p:cNvPr id="190468" name="Object 4"/>
          <p:cNvGraphicFramePr>
            <a:graphicFrameLocks noChangeAspect="1"/>
          </p:cNvGraphicFramePr>
          <p:nvPr/>
        </p:nvGraphicFramePr>
        <p:xfrm>
          <a:off x="2209800" y="4213225"/>
          <a:ext cx="1906588" cy="900113"/>
        </p:xfrm>
        <a:graphic>
          <a:graphicData uri="http://schemas.openxmlformats.org/presentationml/2006/ole">
            <mc:AlternateContent xmlns:mc="http://schemas.openxmlformats.org/markup-compatibility/2006">
              <mc:Choice xmlns:v="urn:schemas-microsoft-com:vml" Requires="v">
                <p:oleObj spid="_x0000_s28682" name="Equation" r:id="rId4" imgW="838080" imgH="393480" progId="">
                  <p:embed/>
                </p:oleObj>
              </mc:Choice>
              <mc:Fallback>
                <p:oleObj name="Equation" r:id="rId4" imgW="838080" imgH="393480"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4213225"/>
                        <a:ext cx="1906588" cy="900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87" name="Object 3"/>
          <p:cNvGraphicFramePr>
            <a:graphicFrameLocks noChangeAspect="1"/>
          </p:cNvGraphicFramePr>
          <p:nvPr/>
        </p:nvGraphicFramePr>
        <p:xfrm>
          <a:off x="4267200" y="4419600"/>
          <a:ext cx="2686050" cy="754063"/>
        </p:xfrm>
        <a:graphic>
          <a:graphicData uri="http://schemas.openxmlformats.org/presentationml/2006/ole">
            <mc:AlternateContent xmlns:mc="http://schemas.openxmlformats.org/markup-compatibility/2006">
              <mc:Choice xmlns:v="urn:schemas-microsoft-com:vml" Requires="v">
                <p:oleObj spid="_x0000_s28683" name="Equation" r:id="rId6" imgW="1180800" imgH="330120" progId="">
                  <p:embed/>
                </p:oleObj>
              </mc:Choice>
              <mc:Fallback>
                <p:oleObj name="Equation" r:id="rId6" imgW="1180800" imgH="330120" progId="">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4419600"/>
                        <a:ext cx="2686050" cy="754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4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5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ChangeArrowheads="1"/>
          </p:cNvSpPr>
          <p:nvPr>
            <p:ph type="title"/>
          </p:nvPr>
        </p:nvSpPr>
        <p:spPr>
          <a:xfrm>
            <a:off x="457200" y="457200"/>
            <a:ext cx="8229600" cy="685800"/>
          </a:xfrm>
        </p:spPr>
        <p:txBody>
          <a:bodyPr/>
          <a:lstStyle/>
          <a:p>
            <a:pPr eaLnBrk="1" hangingPunct="1"/>
            <a:r>
              <a:rPr lang="en-US" altLang="zh-TW" sz="3600" dirty="0" smtClean="0">
                <a:ea typeface="新細明體" charset="-120"/>
              </a:rPr>
              <a:t>Example: School Musicals</a:t>
            </a:r>
          </a:p>
        </p:txBody>
      </p:sp>
      <p:sp>
        <p:nvSpPr>
          <p:cNvPr id="11267" name="Rectangle 3"/>
          <p:cNvSpPr>
            <a:spLocks noGrp="1" noChangeArrowheads="1"/>
          </p:cNvSpPr>
          <p:nvPr>
            <p:ph idx="1"/>
          </p:nvPr>
        </p:nvSpPr>
        <p:spPr>
          <a:xfrm>
            <a:off x="609600" y="1143000"/>
            <a:ext cx="8001000" cy="3276600"/>
          </a:xfrm>
        </p:spPr>
        <p:txBody>
          <a:bodyPr/>
          <a:lstStyle/>
          <a:p>
            <a:pPr marL="0" indent="0" eaLnBrk="1" hangingPunct="1">
              <a:buFont typeface="Wingdings" pitchFamily="2" charset="2"/>
              <a:buNone/>
            </a:pPr>
            <a:r>
              <a:rPr lang="en-US" altLang="zh-TW" sz="2400" dirty="0" smtClean="0"/>
              <a:t>A newspaper editor has received 8 books to review. He decides that he can use 3 reviews in his newspaper. How many different ways can these 3 reviews be selected?</a:t>
            </a:r>
          </a:p>
          <a:p>
            <a:pPr marL="0" indent="0" eaLnBrk="1" hangingPunct="1">
              <a:buFont typeface="Wingdings" pitchFamily="2" charset="2"/>
              <a:buNone/>
            </a:pPr>
            <a:endParaRPr lang="en-US" altLang="zh-TW" sz="2400" dirty="0" smtClean="0"/>
          </a:p>
          <a:p>
            <a:pPr marL="0" indent="0" eaLnBrk="1" hangingPunct="1">
              <a:buFont typeface="Wingdings" pitchFamily="2" charset="2"/>
              <a:buNone/>
            </a:pPr>
            <a:r>
              <a:rPr lang="en-US" altLang="zh-TW" sz="2400" dirty="0" smtClean="0"/>
              <a:t>The placement in the newspaper is not mentioned, so order does not matter.  We will use combinations.</a:t>
            </a:r>
            <a:endParaRPr lang="en-US" altLang="zh-TW" i="1" dirty="0" smtClean="0"/>
          </a:p>
          <a:p>
            <a:pPr marL="0" lvl="1" indent="0" eaLnBrk="1" hangingPunct="1">
              <a:buFont typeface="Wingdings" pitchFamily="2" charset="2"/>
              <a:buNone/>
            </a:pPr>
            <a:endParaRPr lang="en-US" altLang="zh-TW" i="1" dirty="0" smtClean="0"/>
          </a:p>
          <a:p>
            <a:pPr marL="0" indent="0" eaLnBrk="1" hangingPunct="1">
              <a:buFont typeface="Wingdings" pitchFamily="2" charset="2"/>
              <a:buNone/>
            </a:pPr>
            <a:endParaRPr lang="en-US" altLang="zh-TW" sz="2400" dirty="0" smtClean="0"/>
          </a:p>
        </p:txBody>
      </p:sp>
      <p:sp>
        <p:nvSpPr>
          <p:cNvPr id="29703" name="Slide Number Placeholder 3"/>
          <p:cNvSpPr>
            <a:spLocks noGrp="1"/>
          </p:cNvSpPr>
          <p:nvPr>
            <p:ph type="sldNum" sz="quarter" idx="12"/>
          </p:nvPr>
        </p:nvSpPr>
        <p:spPr/>
        <p:txBody>
          <a:bodyPr/>
          <a:lstStyle/>
          <a:p>
            <a:pPr>
              <a:defRPr/>
            </a:pPr>
            <a:fld id="{1DEB2E26-9512-4304-9480-A4B7BE4C79F5}" type="slidenum">
              <a:rPr lang="en-US" altLang="zh-TW"/>
              <a:pPr>
                <a:defRPr/>
              </a:pPr>
              <a:t>81</a:t>
            </a:fld>
            <a:endParaRPr lang="en-US" altLang="zh-TW"/>
          </a:p>
        </p:txBody>
      </p:sp>
      <p:graphicFrame>
        <p:nvGraphicFramePr>
          <p:cNvPr id="190468" name="Object 4"/>
          <p:cNvGraphicFramePr>
            <a:graphicFrameLocks noChangeAspect="1"/>
          </p:cNvGraphicFramePr>
          <p:nvPr/>
        </p:nvGraphicFramePr>
        <p:xfrm>
          <a:off x="2311400" y="3733800"/>
          <a:ext cx="3784600" cy="900113"/>
        </p:xfrm>
        <a:graphic>
          <a:graphicData uri="http://schemas.openxmlformats.org/presentationml/2006/ole">
            <mc:AlternateContent xmlns:mc="http://schemas.openxmlformats.org/markup-compatibility/2006">
              <mc:Choice xmlns:v="urn:schemas-microsoft-com:vml" Requires="v">
                <p:oleObj spid="_x0000_s29710" name="Equation" r:id="rId4" imgW="1663560" imgH="393480" progId="">
                  <p:embed/>
                </p:oleObj>
              </mc:Choice>
              <mc:Fallback>
                <p:oleObj name="Equation" r:id="rId4" imgW="1663560" imgH="393480"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1400" y="3733800"/>
                        <a:ext cx="3784600" cy="900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6611" name="Object 3"/>
          <p:cNvGraphicFramePr>
            <a:graphicFrameLocks noChangeAspect="1"/>
          </p:cNvGraphicFramePr>
          <p:nvPr/>
        </p:nvGraphicFramePr>
        <p:xfrm>
          <a:off x="1524000" y="4953000"/>
          <a:ext cx="3090863" cy="898525"/>
        </p:xfrm>
        <a:graphic>
          <a:graphicData uri="http://schemas.openxmlformats.org/presentationml/2006/ole">
            <mc:AlternateContent xmlns:mc="http://schemas.openxmlformats.org/markup-compatibility/2006">
              <mc:Choice xmlns:v="urn:schemas-microsoft-com:vml" Requires="v">
                <p:oleObj spid="_x0000_s29711" name="Equation" r:id="rId6" imgW="1358640" imgH="393480" progId="">
                  <p:embed/>
                </p:oleObj>
              </mc:Choice>
              <mc:Fallback>
                <p:oleObj name="Equation" r:id="rId6" imgW="1358640" imgH="393480" progId="">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4953000"/>
                        <a:ext cx="3090863" cy="898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6612" name="Object 4"/>
          <p:cNvGraphicFramePr>
            <a:graphicFrameLocks noChangeAspect="1"/>
          </p:cNvGraphicFramePr>
          <p:nvPr/>
        </p:nvGraphicFramePr>
        <p:xfrm>
          <a:off x="4875213" y="4943475"/>
          <a:ext cx="2744787" cy="898525"/>
        </p:xfrm>
        <a:graphic>
          <a:graphicData uri="http://schemas.openxmlformats.org/presentationml/2006/ole">
            <mc:AlternateContent xmlns:mc="http://schemas.openxmlformats.org/markup-compatibility/2006">
              <mc:Choice xmlns:v="urn:schemas-microsoft-com:vml" Requires="v">
                <p:oleObj spid="_x0000_s29712" name="Equation" r:id="rId8" imgW="1206360" imgH="393480" progId="">
                  <p:embed/>
                </p:oleObj>
              </mc:Choice>
              <mc:Fallback>
                <p:oleObj name="Equation" r:id="rId8" imgW="1206360" imgH="393480" progId="">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5213" y="4943475"/>
                        <a:ext cx="2744787" cy="898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4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66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66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457200" y="457200"/>
            <a:ext cx="8229600" cy="685800"/>
          </a:xfrm>
        </p:spPr>
        <p:txBody>
          <a:bodyPr/>
          <a:lstStyle/>
          <a:p>
            <a:pPr eaLnBrk="1" hangingPunct="1"/>
            <a:r>
              <a:rPr lang="en-US" altLang="zh-TW" sz="2800" dirty="0" smtClean="0">
                <a:ea typeface="新細明體" charset="-120"/>
              </a:rPr>
              <a:t>Example 4-49: </a:t>
            </a:r>
            <a:r>
              <a:rPr lang="en-US" altLang="zh-TW" sz="3200" dirty="0" smtClean="0">
                <a:ea typeface="新細明體" charset="-120"/>
              </a:rPr>
              <a:t>Committee Selection</a:t>
            </a:r>
          </a:p>
        </p:txBody>
      </p:sp>
      <p:sp>
        <p:nvSpPr>
          <p:cNvPr id="11267" name="Rectangle 3"/>
          <p:cNvSpPr>
            <a:spLocks noGrp="1" noChangeArrowheads="1"/>
          </p:cNvSpPr>
          <p:nvPr>
            <p:ph idx="1"/>
          </p:nvPr>
        </p:nvSpPr>
        <p:spPr>
          <a:xfrm>
            <a:off x="609600" y="1447800"/>
            <a:ext cx="8001000" cy="2971800"/>
          </a:xfrm>
        </p:spPr>
        <p:txBody>
          <a:bodyPr/>
          <a:lstStyle/>
          <a:p>
            <a:pPr marL="0" indent="0" eaLnBrk="1" hangingPunct="1">
              <a:buFont typeface="Wingdings" pitchFamily="2" charset="2"/>
              <a:buNone/>
            </a:pPr>
            <a:r>
              <a:rPr lang="en-US" altLang="zh-TW" sz="2400" dirty="0" smtClean="0"/>
              <a:t>In a club there are 7 women and 5 men. A committee of 3 women and 2 men is to be chosen. How many different possibilities are there?</a:t>
            </a:r>
          </a:p>
          <a:p>
            <a:pPr marL="0" indent="0" eaLnBrk="1" hangingPunct="1">
              <a:buFont typeface="Wingdings" pitchFamily="2" charset="2"/>
              <a:buNone/>
            </a:pPr>
            <a:endParaRPr lang="en-US" altLang="zh-TW" sz="1200" dirty="0" smtClean="0"/>
          </a:p>
          <a:p>
            <a:pPr marL="0" indent="0" eaLnBrk="1" hangingPunct="1">
              <a:buFont typeface="Wingdings" pitchFamily="2" charset="2"/>
              <a:buNone/>
            </a:pPr>
            <a:r>
              <a:rPr lang="en-US" altLang="zh-TW" sz="2400" dirty="0" smtClean="0"/>
              <a:t>There are not separate roles listed for each committee member, so order does not matter.  We will use combinations.</a:t>
            </a:r>
          </a:p>
          <a:p>
            <a:pPr marL="0" indent="0" eaLnBrk="1" hangingPunct="1">
              <a:buFont typeface="Wingdings" pitchFamily="2" charset="2"/>
              <a:buNone/>
            </a:pPr>
            <a:endParaRPr lang="en-US" altLang="zh-TW" sz="2400" dirty="0" smtClean="0"/>
          </a:p>
          <a:p>
            <a:pPr marL="0" indent="0" eaLnBrk="1" hangingPunct="1">
              <a:buFont typeface="Wingdings" pitchFamily="2" charset="2"/>
              <a:buNone/>
            </a:pPr>
            <a:endParaRPr lang="en-US" altLang="zh-TW" sz="2400" dirty="0" smtClean="0"/>
          </a:p>
          <a:p>
            <a:pPr marL="0" indent="0" eaLnBrk="1" hangingPunct="1">
              <a:buFont typeface="Wingdings" pitchFamily="2" charset="2"/>
              <a:buNone/>
            </a:pPr>
            <a:endParaRPr lang="en-US" altLang="zh-TW" sz="2400" dirty="0" smtClean="0"/>
          </a:p>
          <a:p>
            <a:pPr marL="0" indent="0" eaLnBrk="1" hangingPunct="1">
              <a:buFont typeface="Wingdings" pitchFamily="2" charset="2"/>
              <a:buNone/>
            </a:pPr>
            <a:r>
              <a:rPr lang="en-US" altLang="zh-TW" sz="2400" dirty="0" smtClean="0"/>
              <a:t>There are 35·10=350 different possibilities.</a:t>
            </a:r>
          </a:p>
        </p:txBody>
      </p:sp>
      <p:sp>
        <p:nvSpPr>
          <p:cNvPr id="30725" name="Slide Number Placeholder 3"/>
          <p:cNvSpPr>
            <a:spLocks noGrp="1"/>
          </p:cNvSpPr>
          <p:nvPr>
            <p:ph type="sldNum" sz="quarter" idx="12"/>
          </p:nvPr>
        </p:nvSpPr>
        <p:spPr/>
        <p:txBody>
          <a:bodyPr/>
          <a:lstStyle/>
          <a:p>
            <a:pPr>
              <a:defRPr/>
            </a:pPr>
            <a:fld id="{AF717AB5-F9F2-48CA-9A46-B300256159F2}" type="slidenum">
              <a:rPr lang="en-US" altLang="zh-TW"/>
              <a:pPr>
                <a:defRPr/>
              </a:pPr>
              <a:t>82</a:t>
            </a:fld>
            <a:endParaRPr lang="en-US" altLang="zh-TW"/>
          </a:p>
        </p:txBody>
      </p:sp>
      <p:graphicFrame>
        <p:nvGraphicFramePr>
          <p:cNvPr id="190468" name="Object 4"/>
          <p:cNvGraphicFramePr>
            <a:graphicFrameLocks noChangeAspect="1"/>
          </p:cNvGraphicFramePr>
          <p:nvPr/>
        </p:nvGraphicFramePr>
        <p:xfrm>
          <a:off x="990600" y="4038600"/>
          <a:ext cx="6788150" cy="900113"/>
        </p:xfrm>
        <a:graphic>
          <a:graphicData uri="http://schemas.openxmlformats.org/presentationml/2006/ole">
            <mc:AlternateContent xmlns:mc="http://schemas.openxmlformats.org/markup-compatibility/2006">
              <mc:Choice xmlns:v="urn:schemas-microsoft-com:vml" Requires="v">
                <p:oleObj spid="_x0000_s30726" name="Equation" r:id="rId4" imgW="2984400" imgH="393480" progId="">
                  <p:embed/>
                </p:oleObj>
              </mc:Choice>
              <mc:Fallback>
                <p:oleObj name="Equation" r:id="rId4" imgW="2984400" imgH="393480"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4038600"/>
                        <a:ext cx="6788150" cy="900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p:cNvSpPr>
            <a:spLocks noChangeArrowheads="1"/>
          </p:cNvSpPr>
          <p:nvPr/>
        </p:nvSpPr>
        <p:spPr bwMode="auto">
          <a:xfrm>
            <a:off x="685800" y="5334000"/>
            <a:ext cx="5867400" cy="457200"/>
          </a:xfrm>
          <a:prstGeom prst="rect">
            <a:avLst/>
          </a:prstGeom>
          <a:noFill/>
          <a:ln w="9525" algn="ctr">
            <a:solidFill>
              <a:schemeClr val="tx1"/>
            </a:solidFill>
            <a:round/>
            <a:headEnd/>
            <a:tailEnd/>
          </a:ln>
        </p:spPr>
        <p:txBody>
          <a:bodyPr/>
          <a:lstStyle/>
          <a:p>
            <a:endParaRPr lang="zh-TW" altLang="zh-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4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pPr>
              <a:defRPr/>
            </a:pPr>
            <a:r>
              <a:rPr lang="en-US" altLang="zh-TW" dirty="0" smtClean="0"/>
              <a:t>Supplement </a:t>
            </a:r>
            <a:endParaRPr lang="zh-TW" altLang="en-US" dirty="0"/>
          </a:p>
        </p:txBody>
      </p:sp>
      <p:sp>
        <p:nvSpPr>
          <p:cNvPr id="3" name="副標題 2"/>
          <p:cNvSpPr>
            <a:spLocks noGrp="1"/>
          </p:cNvSpPr>
          <p:nvPr>
            <p:ph type="subTitle" idx="1"/>
          </p:nvPr>
        </p:nvSpPr>
        <p:spPr>
          <a:xfrm>
            <a:off x="533400" y="3886200"/>
            <a:ext cx="7854950" cy="1447800"/>
          </a:xfrm>
        </p:spPr>
        <p:txBody>
          <a:bodyPr/>
          <a:lstStyle/>
          <a:p>
            <a:pPr marR="0">
              <a:defRPr/>
            </a:pPr>
            <a:r>
              <a:rPr lang="en-US" altLang="zh-TW" sz="4800" smtClean="0">
                <a:effectLst>
                  <a:outerShdw blurRad="38100" dist="38100" dir="2700000" algn="tl">
                    <a:srgbClr val="FFFFFF"/>
                  </a:outerShdw>
                </a:effectLst>
                <a:latin typeface="Verdana" pitchFamily="34" charset="0"/>
              </a:rPr>
              <a:t>Bayes’s Rule</a:t>
            </a:r>
            <a:endParaRPr lang="zh-TW" altLang="en-US" sz="4800" smtClean="0">
              <a:effectLst>
                <a:outerShdw blurRad="38100" dist="38100" dir="2700000" algn="tl">
                  <a:srgbClr val="FFFFFF"/>
                </a:outerShdw>
              </a:effectLst>
              <a:latin typeface="Verdana" pitchFamily="34" charset="0"/>
            </a:endParaRPr>
          </a:p>
        </p:txBody>
      </p:sp>
      <p:sp>
        <p:nvSpPr>
          <p:cNvPr id="4" name="投影片編號版面配置區 3"/>
          <p:cNvSpPr>
            <a:spLocks noGrp="1"/>
          </p:cNvSpPr>
          <p:nvPr>
            <p:ph type="sldNum" sz="quarter" idx="12"/>
          </p:nvPr>
        </p:nvSpPr>
        <p:spPr/>
        <p:txBody>
          <a:bodyPr/>
          <a:lstStyle/>
          <a:p>
            <a:pPr>
              <a:defRPr/>
            </a:pPr>
            <a:fld id="{530FB158-5C7A-42DE-BBDF-CBAA70A4FC1D}" type="slidenum">
              <a:rPr lang="en-US" altLang="zh-TW" smtClean="0"/>
              <a:pPr>
                <a:defRPr/>
              </a:pPr>
              <a:t>83</a:t>
            </a:fld>
            <a:endParaRPr lang="en-US" altLang="zh-TW"/>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投影片編號版面配置區 5"/>
          <p:cNvSpPr>
            <a:spLocks noGrp="1"/>
          </p:cNvSpPr>
          <p:nvPr>
            <p:ph type="sldNum" sz="quarter" idx="12"/>
          </p:nvPr>
        </p:nvSpPr>
        <p:spPr/>
        <p:txBody>
          <a:bodyPr/>
          <a:lstStyle/>
          <a:p>
            <a:pPr>
              <a:defRPr/>
            </a:pPr>
            <a:fld id="{17036A3E-5AFA-4843-A5AE-DE3428F7C5A7}" type="slidenum">
              <a:rPr lang="en-US" altLang="zh-TW" smtClean="0"/>
              <a:pPr>
                <a:defRPr/>
              </a:pPr>
              <a:t>84</a:t>
            </a:fld>
            <a:endParaRPr lang="en-US" altLang="zh-TW" dirty="0"/>
          </a:p>
        </p:txBody>
      </p:sp>
      <p:sp>
        <p:nvSpPr>
          <p:cNvPr id="81923" name="Rectangle 2"/>
          <p:cNvSpPr>
            <a:spLocks noGrp="1" noChangeArrowheads="1"/>
          </p:cNvSpPr>
          <p:nvPr>
            <p:ph type="title"/>
          </p:nvPr>
        </p:nvSpPr>
        <p:spPr/>
        <p:txBody>
          <a:bodyPr/>
          <a:lstStyle/>
          <a:p>
            <a:r>
              <a:rPr lang="zh-TW" altLang="en-US" smtClean="0"/>
              <a:t>貝氏定理</a:t>
            </a:r>
            <a:endParaRPr lang="en-US" altLang="zh-TW" sz="2000" smtClean="0"/>
          </a:p>
        </p:txBody>
      </p:sp>
      <p:sp>
        <p:nvSpPr>
          <p:cNvPr id="81924" name="Rectangle 4"/>
          <p:cNvSpPr>
            <a:spLocks noChangeArrowheads="1"/>
          </p:cNvSpPr>
          <p:nvPr/>
        </p:nvSpPr>
        <p:spPr bwMode="auto">
          <a:xfrm>
            <a:off x="1828800" y="2152650"/>
            <a:ext cx="2054225" cy="954088"/>
          </a:xfrm>
          <a:prstGeom prst="rect">
            <a:avLst/>
          </a:prstGeom>
          <a:solidFill>
            <a:srgbClr val="3399FF"/>
          </a:solidFill>
          <a:ln w="9525">
            <a:miter lim="800000"/>
            <a:headEnd/>
            <a:tailEnd/>
          </a:ln>
          <a:scene3d>
            <a:camera prst="legacyPerspectiveTopRight"/>
            <a:lightRig rig="legacyFlat3" dir="b"/>
          </a:scene3d>
          <a:sp3d extrusionH="430200" prstMaterial="legacyMatte">
            <a:bevelT w="13500" h="13500" prst="angle"/>
            <a:bevelB w="13500" h="13500" prst="angle"/>
            <a:extrusionClr>
              <a:srgbClr val="3399FF"/>
            </a:extrusionClr>
          </a:sp3d>
        </p:spPr>
        <p:txBody>
          <a:bodyPr wrap="none" anchor="ctr">
            <a:flatTx/>
          </a:bodyPr>
          <a:lstStyle/>
          <a:p>
            <a:r>
              <a:rPr lang="zh-TW" altLang="en-US" sz="2400" b="1">
                <a:solidFill>
                  <a:schemeClr val="bg1"/>
                </a:solidFill>
              </a:rPr>
              <a:t>事前機率</a:t>
            </a:r>
          </a:p>
        </p:txBody>
      </p:sp>
      <p:sp>
        <p:nvSpPr>
          <p:cNvPr id="81925" name="Rectangle 5"/>
          <p:cNvSpPr>
            <a:spLocks noChangeArrowheads="1"/>
          </p:cNvSpPr>
          <p:nvPr/>
        </p:nvSpPr>
        <p:spPr bwMode="auto">
          <a:xfrm>
            <a:off x="1849438" y="3884613"/>
            <a:ext cx="2054225" cy="954087"/>
          </a:xfrm>
          <a:prstGeom prst="rect">
            <a:avLst/>
          </a:prstGeom>
          <a:solidFill>
            <a:srgbClr val="3399FF"/>
          </a:solidFill>
          <a:ln w="9525">
            <a:miter lim="800000"/>
            <a:headEnd/>
            <a:tailEnd/>
          </a:ln>
          <a:scene3d>
            <a:camera prst="legacyPerspectiveTopRight"/>
            <a:lightRig rig="legacyFlat3" dir="b"/>
          </a:scene3d>
          <a:sp3d extrusionH="430200" prstMaterial="legacyMatte">
            <a:bevelT w="13500" h="13500" prst="angle"/>
            <a:bevelB w="13500" h="13500" prst="angle"/>
            <a:extrusionClr>
              <a:srgbClr val="3399FF"/>
            </a:extrusionClr>
          </a:sp3d>
        </p:spPr>
        <p:txBody>
          <a:bodyPr wrap="none" anchor="ctr">
            <a:flatTx/>
          </a:bodyPr>
          <a:lstStyle/>
          <a:p>
            <a:r>
              <a:rPr lang="zh-TW" altLang="en-US" sz="2400" b="1">
                <a:solidFill>
                  <a:schemeClr val="bg1"/>
                </a:solidFill>
              </a:rPr>
              <a:t>額外資訊</a:t>
            </a:r>
          </a:p>
        </p:txBody>
      </p:sp>
      <p:sp>
        <p:nvSpPr>
          <p:cNvPr id="81926" name="Rectangle 6"/>
          <p:cNvSpPr>
            <a:spLocks noChangeArrowheads="1"/>
          </p:cNvSpPr>
          <p:nvPr/>
        </p:nvSpPr>
        <p:spPr bwMode="auto">
          <a:xfrm>
            <a:off x="5175250" y="2989263"/>
            <a:ext cx="2054225" cy="954087"/>
          </a:xfrm>
          <a:prstGeom prst="rect">
            <a:avLst/>
          </a:prstGeom>
          <a:solidFill>
            <a:srgbClr val="3399FF"/>
          </a:solidFill>
          <a:ln w="9525">
            <a:miter lim="800000"/>
            <a:headEnd/>
            <a:tailEnd/>
          </a:ln>
          <a:scene3d>
            <a:camera prst="legacyPerspectiveTopRight"/>
            <a:lightRig rig="legacyFlat3" dir="b"/>
          </a:scene3d>
          <a:sp3d extrusionH="430200" prstMaterial="legacyMatte">
            <a:bevelT w="13500" h="13500" prst="angle"/>
            <a:bevelB w="13500" h="13500" prst="angle"/>
            <a:extrusionClr>
              <a:srgbClr val="3399FF"/>
            </a:extrusionClr>
          </a:sp3d>
        </p:spPr>
        <p:txBody>
          <a:bodyPr wrap="none" anchor="ctr">
            <a:flatTx/>
          </a:bodyPr>
          <a:lstStyle/>
          <a:p>
            <a:r>
              <a:rPr lang="zh-TW" altLang="en-US" sz="2400" b="1">
                <a:solidFill>
                  <a:schemeClr val="bg1"/>
                </a:solidFill>
              </a:rPr>
              <a:t>事後機率</a:t>
            </a:r>
          </a:p>
        </p:txBody>
      </p:sp>
      <p:cxnSp>
        <p:nvCxnSpPr>
          <p:cNvPr id="81927" name="AutoShape 7"/>
          <p:cNvCxnSpPr>
            <a:cxnSpLocks noChangeShapeType="1"/>
            <a:stCxn id="81924" idx="3"/>
            <a:endCxn id="81925" idx="3"/>
          </p:cNvCxnSpPr>
          <p:nvPr/>
        </p:nvCxnSpPr>
        <p:spPr bwMode="auto">
          <a:xfrm>
            <a:off x="3883025" y="2630488"/>
            <a:ext cx="20638" cy="1731962"/>
          </a:xfrm>
          <a:prstGeom prst="bentConnector3">
            <a:avLst>
              <a:gd name="adj1" fmla="val 2615384"/>
            </a:avLst>
          </a:prstGeom>
          <a:noFill/>
          <a:ln w="28575">
            <a:solidFill>
              <a:schemeClr val="tx1"/>
            </a:solidFill>
            <a:miter lim="800000"/>
            <a:headEnd/>
            <a:tailEnd/>
          </a:ln>
        </p:spPr>
      </p:cxnSp>
      <p:sp>
        <p:nvSpPr>
          <p:cNvPr id="81928" name="Line 8"/>
          <p:cNvSpPr>
            <a:spLocks noChangeShapeType="1"/>
          </p:cNvSpPr>
          <p:nvPr/>
        </p:nvSpPr>
        <p:spPr bwMode="auto">
          <a:xfrm>
            <a:off x="4413250" y="3498850"/>
            <a:ext cx="755650" cy="0"/>
          </a:xfrm>
          <a:prstGeom prst="line">
            <a:avLst/>
          </a:prstGeom>
          <a:noFill/>
          <a:ln w="28575">
            <a:solidFill>
              <a:schemeClr val="tx1"/>
            </a:solidFill>
            <a:round/>
            <a:headEnd/>
            <a:tailEnd type="triangle" w="med" len="med"/>
          </a:ln>
        </p:spPr>
        <p:txBody>
          <a:bodyPr/>
          <a:lstStyle/>
          <a:p>
            <a:endParaRPr lang="zh-TW" altLang="en-US"/>
          </a:p>
        </p:txBody>
      </p:sp>
      <p:sp>
        <p:nvSpPr>
          <p:cNvPr id="81929" name="Text Box 9"/>
          <p:cNvSpPr txBox="1">
            <a:spLocks noChangeArrowheads="1"/>
          </p:cNvSpPr>
          <p:nvPr/>
        </p:nvSpPr>
        <p:spPr bwMode="auto">
          <a:xfrm>
            <a:off x="2617788" y="3240088"/>
            <a:ext cx="488950" cy="457200"/>
          </a:xfrm>
          <a:prstGeom prst="rect">
            <a:avLst/>
          </a:prstGeom>
          <a:noFill/>
          <a:ln w="9525">
            <a:noFill/>
            <a:miter lim="800000"/>
            <a:headEnd/>
            <a:tailEnd/>
          </a:ln>
        </p:spPr>
        <p:txBody>
          <a:bodyPr wrap="none">
            <a:spAutoFit/>
          </a:bodyPr>
          <a:lstStyle/>
          <a:p>
            <a:r>
              <a:rPr lang="zh-TW" altLang="en-US" sz="2400" b="1">
                <a:latin typeface="新細明體" charset="-120"/>
              </a:rPr>
              <a:t>＋</a:t>
            </a:r>
          </a:p>
        </p:txBody>
      </p:sp>
      <p:sp>
        <p:nvSpPr>
          <p:cNvPr id="81930" name="Text Box 11"/>
          <p:cNvSpPr txBox="1">
            <a:spLocks noChangeArrowheads="1"/>
          </p:cNvSpPr>
          <p:nvPr/>
        </p:nvSpPr>
        <p:spPr bwMode="auto">
          <a:xfrm>
            <a:off x="1825625" y="5081588"/>
            <a:ext cx="2130425" cy="396875"/>
          </a:xfrm>
          <a:prstGeom prst="rect">
            <a:avLst/>
          </a:prstGeom>
          <a:noFill/>
          <a:ln w="9525">
            <a:noFill/>
            <a:miter lim="800000"/>
            <a:headEnd/>
            <a:tailEnd/>
          </a:ln>
        </p:spPr>
        <p:txBody>
          <a:bodyPr wrap="none">
            <a:spAutoFit/>
          </a:bodyPr>
          <a:lstStyle/>
          <a:p>
            <a:r>
              <a:rPr lang="en-US" altLang="zh-TW" sz="2000" b="1">
                <a:solidFill>
                  <a:schemeClr val="bg1"/>
                </a:solidFill>
                <a:latin typeface="Times New Roman" pitchFamily="18" charset="0"/>
              </a:rPr>
              <a:t>(</a:t>
            </a:r>
            <a:r>
              <a:rPr lang="zh-TW" altLang="en-US" sz="2000" b="1">
                <a:solidFill>
                  <a:schemeClr val="bg1"/>
                </a:solidFill>
                <a:latin typeface="Times New Roman" pitchFamily="18" charset="0"/>
              </a:rPr>
              <a:t>條件機率的形式</a:t>
            </a:r>
            <a:r>
              <a:rPr lang="en-US" altLang="zh-TW" sz="2000" b="1">
                <a:solidFill>
                  <a:schemeClr val="bg1"/>
                </a:solidFill>
                <a:latin typeface="Times New Roman" pitchFamily="18" charset="0"/>
              </a:rPr>
              <a:t>)</a:t>
            </a:r>
          </a:p>
        </p:txBody>
      </p:sp>
      <p:sp>
        <p:nvSpPr>
          <p:cNvPr id="81931" name="Rectangle 12"/>
          <p:cNvSpPr>
            <a:spLocks noChangeArrowheads="1"/>
          </p:cNvSpPr>
          <p:nvPr/>
        </p:nvSpPr>
        <p:spPr bwMode="auto">
          <a:xfrm>
            <a:off x="3560763" y="5678488"/>
            <a:ext cx="1800225" cy="369887"/>
          </a:xfrm>
          <a:prstGeom prst="rect">
            <a:avLst/>
          </a:prstGeom>
          <a:noFill/>
          <a:ln w="9525">
            <a:noFill/>
            <a:miter lim="800000"/>
            <a:headEnd/>
            <a:tailEnd/>
          </a:ln>
        </p:spPr>
        <p:txBody>
          <a:bodyPr wrap="none">
            <a:spAutoFit/>
          </a:bodyPr>
          <a:lstStyle/>
          <a:p>
            <a:r>
              <a:rPr lang="zh-TW" altLang="en-US" b="1">
                <a:latin typeface="Times New Roman" pitchFamily="18" charset="0"/>
              </a:rPr>
              <a:t>貝氏定理的觀念</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pPr>
              <a:defRPr/>
            </a:pPr>
            <a:fld id="{2006AC8D-3BE4-4855-BE58-3855882106D1}" type="slidenum">
              <a:rPr lang="en-US" altLang="zh-TW" smtClean="0"/>
              <a:pPr>
                <a:defRPr/>
              </a:pPr>
              <a:t>85</a:t>
            </a:fld>
            <a:endParaRPr lang="en-US" altLang="zh-TW" dirty="0"/>
          </a:p>
        </p:txBody>
      </p:sp>
      <p:sp>
        <p:nvSpPr>
          <p:cNvPr id="82947" name="Rectangle 2"/>
          <p:cNvSpPr>
            <a:spLocks noGrp="1" noChangeArrowheads="1"/>
          </p:cNvSpPr>
          <p:nvPr>
            <p:ph type="title"/>
          </p:nvPr>
        </p:nvSpPr>
        <p:spPr>
          <a:xfrm>
            <a:off x="609600" y="533400"/>
            <a:ext cx="8229600" cy="895350"/>
          </a:xfrm>
        </p:spPr>
        <p:txBody>
          <a:bodyPr/>
          <a:lstStyle/>
          <a:p>
            <a:pPr algn="ctr"/>
            <a:r>
              <a:rPr lang="zh-TW" altLang="en-US" smtClean="0"/>
              <a:t>貝氏定理樹狀圖</a:t>
            </a:r>
            <a:endParaRPr lang="en-US" altLang="zh-TW" sz="2000" smtClean="0"/>
          </a:p>
        </p:txBody>
      </p:sp>
      <p:pic>
        <p:nvPicPr>
          <p:cNvPr id="82948" name="Picture 4"/>
          <p:cNvPicPr>
            <a:picLocks noChangeAspect="1" noChangeArrowheads="1"/>
          </p:cNvPicPr>
          <p:nvPr/>
        </p:nvPicPr>
        <p:blipFill>
          <a:blip r:embed="rId2" cstate="print">
            <a:lum bright="-10000" contrast="10000"/>
          </a:blip>
          <a:srcRect/>
          <a:stretch>
            <a:fillRect/>
          </a:stretch>
        </p:blipFill>
        <p:spPr bwMode="auto">
          <a:xfrm>
            <a:off x="762000" y="1458913"/>
            <a:ext cx="7539038" cy="480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標題 1"/>
          <p:cNvSpPr>
            <a:spLocks noGrp="1"/>
          </p:cNvSpPr>
          <p:nvPr>
            <p:ph type="title"/>
          </p:nvPr>
        </p:nvSpPr>
        <p:spPr/>
        <p:txBody>
          <a:bodyPr/>
          <a:lstStyle/>
          <a:p>
            <a:pPr algn="ctr"/>
            <a:r>
              <a:rPr lang="zh-TW" altLang="en-US" smtClean="0"/>
              <a:t>貝氏定理</a:t>
            </a:r>
          </a:p>
        </p:txBody>
      </p:sp>
      <p:sp>
        <p:nvSpPr>
          <p:cNvPr id="33796" name="內容版面配置區 2"/>
          <p:cNvSpPr>
            <a:spLocks noGrp="1"/>
          </p:cNvSpPr>
          <p:nvPr>
            <p:ph idx="1"/>
          </p:nvPr>
        </p:nvSpPr>
        <p:spPr/>
        <p:txBody>
          <a:bodyPr/>
          <a:lstStyle/>
          <a:p>
            <a:r>
              <a:rPr lang="zh-TW" altLang="en-US" smtClean="0">
                <a:latin typeface="Times New Roman" pitchFamily="18" charset="0"/>
                <a:ea typeface="標楷體" pitchFamily="65" charset="-120"/>
                <a:cs typeface="Times New Roman" pitchFamily="18" charset="0"/>
              </a:rPr>
              <a:t>設實驗的出象</a:t>
            </a:r>
            <a:r>
              <a:rPr lang="en-US" altLang="zh-TW" smtClean="0">
                <a:latin typeface="Times New Roman" pitchFamily="18" charset="0"/>
                <a:ea typeface="標楷體" pitchFamily="65" charset="-120"/>
                <a:cs typeface="Times New Roman" pitchFamily="18" charset="0"/>
              </a:rPr>
              <a:t>(outcome)</a:t>
            </a:r>
            <a:r>
              <a:rPr lang="zh-TW" altLang="en-US" smtClean="0">
                <a:latin typeface="Times New Roman" pitchFamily="18" charset="0"/>
                <a:ea typeface="標楷體" pitchFamily="65" charset="-120"/>
                <a:cs typeface="Times New Roman" pitchFamily="18" charset="0"/>
              </a:rPr>
              <a:t>以兩種分類標準加以二重分割，按第一種分類標準分割為</a:t>
            </a:r>
            <a:r>
              <a:rPr lang="en-US" altLang="zh-TW" smtClean="0">
                <a:latin typeface="Times New Roman" pitchFamily="18" charset="0"/>
                <a:ea typeface="標楷體" pitchFamily="65" charset="-120"/>
                <a:cs typeface="Times New Roman" pitchFamily="18" charset="0"/>
              </a:rPr>
              <a:t>A</a:t>
            </a:r>
            <a:r>
              <a:rPr lang="zh-TW" altLang="en-US" smtClean="0">
                <a:latin typeface="Times New Roman" pitchFamily="18" charset="0"/>
                <a:ea typeface="標楷體" pitchFamily="65" charset="-120"/>
                <a:cs typeface="Times New Roman" pitchFamily="18" charset="0"/>
              </a:rPr>
              <a:t>與</a:t>
            </a:r>
            <a:r>
              <a:rPr lang="en-US" altLang="zh-TW" smtClean="0">
                <a:latin typeface="Times New Roman" pitchFamily="18" charset="0"/>
                <a:ea typeface="標楷體" pitchFamily="65" charset="-120"/>
                <a:cs typeface="Times New Roman" pitchFamily="18" charset="0"/>
              </a:rPr>
              <a:t>A’</a:t>
            </a:r>
            <a:r>
              <a:rPr lang="zh-TW" altLang="en-US" smtClean="0">
                <a:latin typeface="Times New Roman" pitchFamily="18" charset="0"/>
                <a:ea typeface="標楷體" pitchFamily="65" charset="-120"/>
                <a:cs typeface="Times New Roman" pitchFamily="18" charset="0"/>
              </a:rPr>
              <a:t>，另案第二種分類標準分割為</a:t>
            </a:r>
            <a:r>
              <a:rPr lang="en-US" altLang="zh-TW" smtClean="0">
                <a:latin typeface="Times New Roman" pitchFamily="18" charset="0"/>
                <a:ea typeface="標楷體" pitchFamily="65" charset="-120"/>
                <a:cs typeface="Times New Roman" pitchFamily="18" charset="0"/>
              </a:rPr>
              <a:t>B</a:t>
            </a:r>
            <a:r>
              <a:rPr lang="zh-TW" altLang="en-US" smtClean="0">
                <a:latin typeface="Times New Roman" pitchFamily="18" charset="0"/>
                <a:ea typeface="標楷體" pitchFamily="65" charset="-120"/>
                <a:cs typeface="Times New Roman" pitchFamily="18" charset="0"/>
              </a:rPr>
              <a:t>與</a:t>
            </a:r>
            <a:r>
              <a:rPr lang="en-US" altLang="zh-TW" smtClean="0">
                <a:latin typeface="Times New Roman" pitchFamily="18" charset="0"/>
                <a:ea typeface="標楷體" pitchFamily="65" charset="-120"/>
                <a:cs typeface="Times New Roman" pitchFamily="18" charset="0"/>
              </a:rPr>
              <a:t>B’</a:t>
            </a:r>
            <a:r>
              <a:rPr lang="zh-TW" altLang="en-US" smtClean="0">
                <a:latin typeface="Times New Roman" pitchFamily="18" charset="0"/>
                <a:ea typeface="標楷體" pitchFamily="65" charset="-120"/>
                <a:cs typeface="Times New Roman" pitchFamily="18" charset="0"/>
              </a:rPr>
              <a:t>，若</a:t>
            </a:r>
            <a:r>
              <a:rPr lang="en-US" altLang="zh-TW" smtClean="0">
                <a:latin typeface="Times New Roman" pitchFamily="18" charset="0"/>
                <a:ea typeface="標楷體" pitchFamily="65" charset="-120"/>
                <a:cs typeface="Times New Roman" pitchFamily="18" charset="0"/>
              </a:rPr>
              <a:t>P(B) ≠ 0, </a:t>
            </a:r>
            <a:r>
              <a:rPr lang="zh-TW" altLang="en-US" smtClean="0">
                <a:latin typeface="Times New Roman" pitchFamily="18" charset="0"/>
                <a:ea typeface="標楷體" pitchFamily="65" charset="-120"/>
                <a:cs typeface="Times New Roman" pitchFamily="18" charset="0"/>
              </a:rPr>
              <a:t>則</a:t>
            </a:r>
          </a:p>
        </p:txBody>
      </p:sp>
      <p:sp>
        <p:nvSpPr>
          <p:cNvPr id="5" name="投影片編號版面配置區 4"/>
          <p:cNvSpPr>
            <a:spLocks noGrp="1"/>
          </p:cNvSpPr>
          <p:nvPr>
            <p:ph type="sldNum" sz="quarter" idx="12"/>
          </p:nvPr>
        </p:nvSpPr>
        <p:spPr/>
        <p:txBody>
          <a:bodyPr/>
          <a:lstStyle/>
          <a:p>
            <a:pPr>
              <a:defRPr/>
            </a:pPr>
            <a:fld id="{0E4DBC6D-369B-457F-B285-192B3E0013E3}" type="slidenum">
              <a:rPr lang="en-US" altLang="zh-TW" smtClean="0"/>
              <a:pPr>
                <a:defRPr/>
              </a:pPr>
              <a:t>86</a:t>
            </a:fld>
            <a:endParaRPr lang="en-US" altLang="zh-TW"/>
          </a:p>
        </p:txBody>
      </p:sp>
      <p:graphicFrame>
        <p:nvGraphicFramePr>
          <p:cNvPr id="33794" name="Object 2"/>
          <p:cNvGraphicFramePr>
            <a:graphicFrameLocks noChangeAspect="1"/>
          </p:cNvGraphicFramePr>
          <p:nvPr/>
        </p:nvGraphicFramePr>
        <p:xfrm>
          <a:off x="2057400" y="3276600"/>
          <a:ext cx="3124200" cy="885825"/>
        </p:xfrm>
        <a:graphic>
          <a:graphicData uri="http://schemas.openxmlformats.org/presentationml/2006/ole">
            <mc:AlternateContent xmlns:mc="http://schemas.openxmlformats.org/markup-compatibility/2006">
              <mc:Choice xmlns:v="urn:schemas-microsoft-com:vml" Requires="v">
                <p:oleObj spid="_x0000_s33798" name="Equation" r:id="rId3" imgW="1612800" imgH="457200" progId="">
                  <p:embed/>
                </p:oleObj>
              </mc:Choice>
              <mc:Fallback>
                <p:oleObj name="Equation" r:id="rId3" imgW="1612800" imgH="45720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276600"/>
                        <a:ext cx="3124200" cy="885825"/>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sp>
        <p:nvSpPr>
          <p:cNvPr id="7" name="矩形 6"/>
          <p:cNvSpPr/>
          <p:nvPr/>
        </p:nvSpPr>
        <p:spPr>
          <a:xfrm>
            <a:off x="2057400" y="4419600"/>
            <a:ext cx="4953000" cy="1752600"/>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p>
        </p:txBody>
      </p:sp>
      <p:sp>
        <p:nvSpPr>
          <p:cNvPr id="8" name="橢圓 7"/>
          <p:cNvSpPr/>
          <p:nvPr/>
        </p:nvSpPr>
        <p:spPr>
          <a:xfrm>
            <a:off x="3429000" y="4724400"/>
            <a:ext cx="2667000" cy="1143000"/>
          </a:xfrm>
          <a:prstGeom prst="ellipse">
            <a:avLst/>
          </a:prstGeom>
          <a:solidFill>
            <a:srgbClr val="F4891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p>
        </p:txBody>
      </p:sp>
      <p:cxnSp>
        <p:nvCxnSpPr>
          <p:cNvPr id="10" name="直線接點 9"/>
          <p:cNvCxnSpPr/>
          <p:nvPr/>
        </p:nvCxnSpPr>
        <p:spPr>
          <a:xfrm rot="5400000">
            <a:off x="4457701" y="5295900"/>
            <a:ext cx="1752600" cy="31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802" name="文字方塊 10"/>
          <p:cNvSpPr txBox="1">
            <a:spLocks noChangeArrowheads="1"/>
          </p:cNvSpPr>
          <p:nvPr/>
        </p:nvSpPr>
        <p:spPr bwMode="auto">
          <a:xfrm>
            <a:off x="2159000" y="4419600"/>
            <a:ext cx="4775200" cy="461963"/>
          </a:xfrm>
          <a:prstGeom prst="rect">
            <a:avLst/>
          </a:prstGeom>
          <a:noFill/>
          <a:ln w="9525">
            <a:noFill/>
            <a:miter lim="800000"/>
            <a:headEnd/>
            <a:tailEnd/>
          </a:ln>
        </p:spPr>
        <p:txBody>
          <a:bodyPr wrap="none">
            <a:spAutoFit/>
          </a:bodyPr>
          <a:lstStyle/>
          <a:p>
            <a:r>
              <a:rPr lang="en-US" altLang="zh-TW" sz="2400" b="1" i="1">
                <a:latin typeface="Times New Roman" pitchFamily="18" charset="0"/>
                <a:cs typeface="Times New Roman" pitchFamily="18" charset="0"/>
              </a:rPr>
              <a:t>B</a:t>
            </a:r>
            <a:r>
              <a:rPr lang="zh-TW" altLang="en-US" sz="2400" b="1" i="1">
                <a:latin typeface="Times New Roman" pitchFamily="18" charset="0"/>
                <a:cs typeface="Times New Roman" pitchFamily="18" charset="0"/>
              </a:rPr>
              <a:t>                                                     </a:t>
            </a:r>
            <a:r>
              <a:rPr lang="en-US" altLang="zh-TW" sz="2400" b="1" i="1">
                <a:latin typeface="Times New Roman" pitchFamily="18" charset="0"/>
                <a:cs typeface="Times New Roman" pitchFamily="18" charset="0"/>
              </a:rPr>
              <a:t>B’</a:t>
            </a:r>
            <a:endParaRPr lang="zh-TW" altLang="en-US" sz="2400" b="1" i="1">
              <a:latin typeface="Times New Roman" pitchFamily="18" charset="0"/>
              <a:cs typeface="Times New Roman" pitchFamily="18" charset="0"/>
            </a:endParaRPr>
          </a:p>
        </p:txBody>
      </p:sp>
      <p:sp>
        <p:nvSpPr>
          <p:cNvPr id="33803" name="文字方塊 11"/>
          <p:cNvSpPr txBox="1">
            <a:spLocks noChangeArrowheads="1"/>
          </p:cNvSpPr>
          <p:nvPr/>
        </p:nvSpPr>
        <p:spPr bwMode="auto">
          <a:xfrm>
            <a:off x="3527425" y="5029200"/>
            <a:ext cx="2492375" cy="461963"/>
          </a:xfrm>
          <a:prstGeom prst="rect">
            <a:avLst/>
          </a:prstGeom>
          <a:noFill/>
          <a:ln w="9525">
            <a:noFill/>
            <a:miter lim="800000"/>
            <a:headEnd/>
            <a:tailEnd/>
          </a:ln>
        </p:spPr>
        <p:txBody>
          <a:bodyPr>
            <a:spAutoFit/>
          </a:bodyPr>
          <a:lstStyle/>
          <a:p>
            <a:pPr algn="ctr"/>
            <a:r>
              <a:rPr lang="en-US" altLang="zh-TW" sz="2400" b="1" i="1">
                <a:latin typeface="Times New Roman" pitchFamily="18" charset="0"/>
                <a:cs typeface="Times New Roman" pitchFamily="18" charset="0"/>
              </a:rPr>
              <a:t>A                     A’</a:t>
            </a:r>
            <a:endParaRPr lang="zh-TW" altLang="en-US" sz="2400" b="1" i="1">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pPr>
              <a:defRPr/>
            </a:pPr>
            <a:fld id="{36502268-A168-4FF1-9CE3-5A383FCB073F}" type="slidenum">
              <a:rPr lang="en-US" altLang="zh-TW" smtClean="0"/>
              <a:pPr>
                <a:defRPr/>
              </a:pPr>
              <a:t>87</a:t>
            </a:fld>
            <a:endParaRPr lang="en-US" altLang="zh-TW" dirty="0"/>
          </a:p>
        </p:txBody>
      </p:sp>
      <p:sp>
        <p:nvSpPr>
          <p:cNvPr id="83971" name="Rectangle 2"/>
          <p:cNvSpPr>
            <a:spLocks noGrp="1" noChangeArrowheads="1"/>
          </p:cNvSpPr>
          <p:nvPr>
            <p:ph type="title"/>
          </p:nvPr>
        </p:nvSpPr>
        <p:spPr/>
        <p:txBody>
          <a:bodyPr/>
          <a:lstStyle/>
          <a:p>
            <a:r>
              <a:rPr lang="zh-TW" altLang="en-US" smtClean="0"/>
              <a:t>機率總和定理 </a:t>
            </a:r>
            <a:r>
              <a:rPr lang="en-US" altLang="zh-TW" sz="2000" smtClean="0"/>
              <a:t>1/2</a:t>
            </a:r>
          </a:p>
        </p:txBody>
      </p:sp>
      <p:sp>
        <p:nvSpPr>
          <p:cNvPr id="83972" name="Rectangle 3"/>
          <p:cNvSpPr>
            <a:spLocks noGrp="1" noChangeArrowheads="1"/>
          </p:cNvSpPr>
          <p:nvPr>
            <p:ph type="body" idx="1"/>
          </p:nvPr>
        </p:nvSpPr>
        <p:spPr/>
        <p:txBody>
          <a:bodyPr/>
          <a:lstStyle/>
          <a:p>
            <a:r>
              <a:rPr lang="zh-TW" altLang="en-US" smtClean="0"/>
              <a:t>若事件</a:t>
            </a:r>
            <a:r>
              <a:rPr lang="en-US" altLang="zh-TW" i="1" smtClean="0"/>
              <a:t>B</a:t>
            </a:r>
            <a:r>
              <a:rPr lang="en-US" altLang="zh-TW" baseline="-25000" smtClean="0"/>
              <a:t>1</a:t>
            </a:r>
            <a:r>
              <a:rPr lang="en-US" altLang="zh-TW" smtClean="0"/>
              <a:t>,</a:t>
            </a:r>
            <a:r>
              <a:rPr lang="en-US" altLang="zh-TW" i="1" smtClean="0"/>
              <a:t>B</a:t>
            </a:r>
            <a:r>
              <a:rPr lang="en-US" altLang="zh-TW" baseline="-25000" smtClean="0"/>
              <a:t>2</a:t>
            </a:r>
            <a:r>
              <a:rPr lang="en-US" altLang="zh-TW" smtClean="0"/>
              <a:t>,…,</a:t>
            </a:r>
            <a:r>
              <a:rPr lang="en-US" altLang="zh-TW" i="1" smtClean="0"/>
              <a:t>B</a:t>
            </a:r>
            <a:r>
              <a:rPr lang="en-US" altLang="zh-TW" i="1" baseline="-25000" smtClean="0"/>
              <a:t>k</a:t>
            </a:r>
            <a:r>
              <a:rPr lang="zh-TW" altLang="en-US" smtClean="0"/>
              <a:t>構成樣本空間</a:t>
            </a:r>
            <a:r>
              <a:rPr lang="en-US" altLang="zh-TW" i="1" smtClean="0"/>
              <a:t>S</a:t>
            </a:r>
            <a:r>
              <a:rPr lang="zh-TW" altLang="en-US" smtClean="0"/>
              <a:t>之一組分割，且</a:t>
            </a:r>
            <a:r>
              <a:rPr lang="en-US" altLang="zh-TW" i="1" smtClean="0"/>
              <a:t>P</a:t>
            </a:r>
            <a:r>
              <a:rPr lang="en-US" altLang="zh-TW" smtClean="0"/>
              <a:t>(</a:t>
            </a:r>
            <a:r>
              <a:rPr lang="en-US" altLang="zh-TW" i="1" smtClean="0"/>
              <a:t>B</a:t>
            </a:r>
            <a:r>
              <a:rPr lang="en-US" altLang="zh-TW" i="1" baseline="-25000" smtClean="0"/>
              <a:t>i</a:t>
            </a:r>
            <a:r>
              <a:rPr lang="en-US" altLang="zh-TW" smtClean="0"/>
              <a:t>)</a:t>
            </a:r>
            <a:r>
              <a:rPr lang="en-US" altLang="zh-TW" smtClean="0">
                <a:cs typeface="Times New Roman" pitchFamily="18" charset="0"/>
              </a:rPr>
              <a:t>≠</a:t>
            </a:r>
            <a:r>
              <a:rPr lang="en-US" altLang="zh-TW" smtClean="0"/>
              <a:t>0,</a:t>
            </a:r>
            <a:r>
              <a:rPr lang="en-US" altLang="zh-TW" i="1" smtClean="0"/>
              <a:t>i</a:t>
            </a:r>
            <a:r>
              <a:rPr lang="en-US" altLang="zh-TW" smtClean="0"/>
              <a:t>=1,2,…,</a:t>
            </a:r>
            <a:r>
              <a:rPr lang="en-US" altLang="zh-TW" i="1" smtClean="0"/>
              <a:t>k</a:t>
            </a:r>
            <a:r>
              <a:rPr lang="zh-TW" altLang="en-US" smtClean="0"/>
              <a:t>；則對</a:t>
            </a:r>
            <a:r>
              <a:rPr lang="en-US" altLang="zh-TW" i="1" smtClean="0"/>
              <a:t>S</a:t>
            </a:r>
            <a:r>
              <a:rPr lang="zh-TW" altLang="en-US" smtClean="0"/>
              <a:t>中的任一事件</a:t>
            </a:r>
            <a:r>
              <a:rPr lang="en-US" altLang="zh-TW" i="1" smtClean="0"/>
              <a:t>A</a:t>
            </a:r>
            <a:r>
              <a:rPr lang="zh-TW" altLang="en-US" smtClean="0"/>
              <a:t>而言，下式成立：</a:t>
            </a:r>
          </a:p>
          <a:p>
            <a:pPr>
              <a:buFontTx/>
              <a:buNone/>
            </a:pPr>
            <a:r>
              <a:rPr lang="zh-TW" altLang="en-US" smtClean="0"/>
              <a:t>	</a:t>
            </a:r>
            <a:r>
              <a:rPr lang="en-US" altLang="zh-TW" i="1" smtClean="0"/>
              <a:t>P</a:t>
            </a:r>
            <a:r>
              <a:rPr lang="en-US" altLang="zh-TW" smtClean="0"/>
              <a:t>(</a:t>
            </a:r>
            <a:r>
              <a:rPr lang="en-US" altLang="zh-TW" i="1" smtClean="0"/>
              <a:t>A</a:t>
            </a:r>
            <a:r>
              <a:rPr lang="en-US" altLang="zh-TW" smtClean="0"/>
              <a:t>)=</a:t>
            </a:r>
            <a:r>
              <a:rPr lang="en-US" altLang="zh-TW" i="1" smtClean="0"/>
              <a:t>P</a:t>
            </a:r>
            <a:r>
              <a:rPr lang="en-US" altLang="zh-TW" smtClean="0"/>
              <a:t>(</a:t>
            </a:r>
            <a:r>
              <a:rPr lang="en-US" altLang="zh-TW" i="1" smtClean="0"/>
              <a:t>B</a:t>
            </a:r>
            <a:r>
              <a:rPr lang="en-US" altLang="zh-TW" baseline="-25000" smtClean="0"/>
              <a:t>1</a:t>
            </a:r>
            <a:r>
              <a:rPr lang="en-US" altLang="zh-TW" smtClean="0"/>
              <a:t>)</a:t>
            </a:r>
            <a:r>
              <a:rPr lang="zh-TW" altLang="en-US" smtClean="0"/>
              <a:t>．</a:t>
            </a:r>
            <a:r>
              <a:rPr lang="en-US" altLang="zh-TW" i="1" smtClean="0"/>
              <a:t>P</a:t>
            </a:r>
            <a:r>
              <a:rPr lang="en-US" altLang="zh-TW" smtClean="0"/>
              <a:t>(</a:t>
            </a:r>
            <a:r>
              <a:rPr lang="en-US" altLang="zh-TW" i="1" smtClean="0"/>
              <a:t>A</a:t>
            </a:r>
            <a:r>
              <a:rPr lang="en-US" altLang="zh-TW" smtClean="0"/>
              <a:t>|</a:t>
            </a:r>
            <a:r>
              <a:rPr lang="en-US" altLang="zh-TW" i="1" smtClean="0"/>
              <a:t>B</a:t>
            </a:r>
            <a:r>
              <a:rPr lang="en-US" altLang="zh-TW" baseline="-25000" smtClean="0"/>
              <a:t>1</a:t>
            </a:r>
            <a:r>
              <a:rPr lang="en-US" altLang="zh-TW" smtClean="0"/>
              <a:t>)+</a:t>
            </a:r>
            <a:r>
              <a:rPr lang="en-US" altLang="zh-TW" i="1" smtClean="0"/>
              <a:t>P</a:t>
            </a:r>
            <a:r>
              <a:rPr lang="en-US" altLang="zh-TW" smtClean="0"/>
              <a:t>(</a:t>
            </a:r>
            <a:r>
              <a:rPr lang="en-US" altLang="zh-TW" i="1" smtClean="0"/>
              <a:t>B</a:t>
            </a:r>
            <a:r>
              <a:rPr lang="en-US" altLang="zh-TW" baseline="-25000" smtClean="0"/>
              <a:t>2</a:t>
            </a:r>
            <a:r>
              <a:rPr lang="en-US" altLang="zh-TW" smtClean="0"/>
              <a:t>)</a:t>
            </a:r>
            <a:r>
              <a:rPr lang="zh-TW" altLang="en-US" smtClean="0"/>
              <a:t>．</a:t>
            </a:r>
            <a:r>
              <a:rPr lang="en-US" altLang="zh-TW" i="1" smtClean="0"/>
              <a:t>P</a:t>
            </a:r>
            <a:r>
              <a:rPr lang="en-US" altLang="zh-TW" smtClean="0"/>
              <a:t>(</a:t>
            </a:r>
            <a:r>
              <a:rPr lang="en-US" altLang="zh-TW" i="1" smtClean="0"/>
              <a:t>A</a:t>
            </a:r>
            <a:r>
              <a:rPr lang="en-US" altLang="zh-TW" smtClean="0"/>
              <a:t>|</a:t>
            </a:r>
            <a:r>
              <a:rPr lang="en-US" altLang="zh-TW" i="1" smtClean="0"/>
              <a:t>B</a:t>
            </a:r>
            <a:r>
              <a:rPr lang="en-US" altLang="zh-TW" baseline="-25000" smtClean="0"/>
              <a:t>2</a:t>
            </a:r>
            <a:r>
              <a:rPr lang="en-US" altLang="zh-TW" smtClean="0"/>
              <a:t>)</a:t>
            </a:r>
          </a:p>
          <a:p>
            <a:pPr>
              <a:buFontTx/>
              <a:buNone/>
            </a:pPr>
            <a:r>
              <a:rPr lang="en-US" altLang="zh-TW" smtClean="0"/>
              <a:t>    	    +…+</a:t>
            </a:r>
            <a:r>
              <a:rPr lang="en-US" altLang="zh-TW" i="1" smtClean="0"/>
              <a:t>P</a:t>
            </a:r>
            <a:r>
              <a:rPr lang="en-US" altLang="zh-TW" smtClean="0"/>
              <a:t>(</a:t>
            </a:r>
            <a:r>
              <a:rPr lang="en-US" altLang="zh-TW" i="1" smtClean="0"/>
              <a:t>B</a:t>
            </a:r>
            <a:r>
              <a:rPr lang="en-US" altLang="zh-TW" i="1" baseline="-25000" smtClean="0"/>
              <a:t>k</a:t>
            </a:r>
            <a:r>
              <a:rPr lang="en-US" altLang="zh-TW" smtClean="0"/>
              <a:t>)</a:t>
            </a:r>
            <a:r>
              <a:rPr lang="zh-TW" altLang="en-US" smtClean="0"/>
              <a:t>．</a:t>
            </a:r>
            <a:r>
              <a:rPr lang="en-US" altLang="zh-TW" i="1" smtClean="0"/>
              <a:t>P</a:t>
            </a:r>
            <a:r>
              <a:rPr lang="en-US" altLang="zh-TW" smtClean="0"/>
              <a:t>(</a:t>
            </a:r>
            <a:r>
              <a:rPr lang="en-US" altLang="zh-TW" i="1" smtClean="0"/>
              <a:t>A</a:t>
            </a:r>
            <a:r>
              <a:rPr lang="en-US" altLang="zh-TW" smtClean="0"/>
              <a:t>|</a:t>
            </a:r>
            <a:r>
              <a:rPr lang="en-US" altLang="zh-TW" i="1" smtClean="0"/>
              <a:t>B</a:t>
            </a:r>
            <a:r>
              <a:rPr lang="en-US" altLang="zh-TW" i="1" baseline="-25000" smtClean="0"/>
              <a:t>k</a:t>
            </a:r>
            <a:r>
              <a:rPr lang="en-US" altLang="zh-TW" smtClean="0"/>
              <a:t>)  		                 (4-15)</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pPr>
              <a:defRPr/>
            </a:pPr>
            <a:fld id="{67DDE6A3-2FCC-4634-8E3E-1CF416610339}" type="slidenum">
              <a:rPr lang="en-US" altLang="zh-TW" smtClean="0"/>
              <a:pPr>
                <a:defRPr/>
              </a:pPr>
              <a:t>88</a:t>
            </a:fld>
            <a:endParaRPr lang="en-US" altLang="zh-TW" dirty="0"/>
          </a:p>
        </p:txBody>
      </p:sp>
      <p:pic>
        <p:nvPicPr>
          <p:cNvPr id="84995" name="Picture 4" descr="0"/>
          <p:cNvPicPr>
            <a:picLocks noChangeAspect="1" noChangeArrowheads="1"/>
          </p:cNvPicPr>
          <p:nvPr/>
        </p:nvPicPr>
        <p:blipFill>
          <a:blip r:embed="rId2" cstate="print">
            <a:clrChange>
              <a:clrFrom>
                <a:srgbClr val="FFFFFF"/>
              </a:clrFrom>
              <a:clrTo>
                <a:srgbClr val="FFFFFF">
                  <a:alpha val="0"/>
                </a:srgbClr>
              </a:clrTo>
            </a:clrChange>
            <a:lum bright="-100000" contrast="32000"/>
          </a:blip>
          <a:srcRect l="1137" t="1897" r="2293" b="1593"/>
          <a:stretch>
            <a:fillRect/>
          </a:stretch>
        </p:blipFill>
        <p:spPr bwMode="auto">
          <a:xfrm>
            <a:off x="523875" y="1790700"/>
            <a:ext cx="7956550" cy="4040188"/>
          </a:xfrm>
          <a:prstGeom prst="rect">
            <a:avLst/>
          </a:prstGeom>
          <a:noFill/>
          <a:ln w="9525">
            <a:noFill/>
            <a:miter lim="800000"/>
            <a:headEnd/>
            <a:tailEnd/>
          </a:ln>
        </p:spPr>
      </p:pic>
      <p:sp>
        <p:nvSpPr>
          <p:cNvPr id="84996" name="Rectangle 6"/>
          <p:cNvSpPr>
            <a:spLocks noGrp="1" noChangeArrowheads="1"/>
          </p:cNvSpPr>
          <p:nvPr>
            <p:ph type="title"/>
          </p:nvPr>
        </p:nvSpPr>
        <p:spPr>
          <a:noFill/>
        </p:spPr>
        <p:txBody>
          <a:bodyPr/>
          <a:lstStyle/>
          <a:p>
            <a:r>
              <a:rPr lang="zh-TW" altLang="en-US" smtClean="0"/>
              <a:t>機率總和定理 </a:t>
            </a:r>
            <a:r>
              <a:rPr lang="en-US" altLang="zh-TW" sz="2000" smtClean="0"/>
              <a:t>2/2</a:t>
            </a:r>
          </a:p>
        </p:txBody>
      </p:sp>
      <p:sp>
        <p:nvSpPr>
          <p:cNvPr id="84997" name="Rectangle 7"/>
          <p:cNvSpPr>
            <a:spLocks noChangeArrowheads="1"/>
          </p:cNvSpPr>
          <p:nvPr/>
        </p:nvSpPr>
        <p:spPr bwMode="auto">
          <a:xfrm>
            <a:off x="3444875" y="6034088"/>
            <a:ext cx="2262188" cy="369887"/>
          </a:xfrm>
          <a:prstGeom prst="rect">
            <a:avLst/>
          </a:prstGeom>
          <a:noFill/>
          <a:ln w="9525">
            <a:noFill/>
            <a:miter lim="800000"/>
            <a:headEnd/>
            <a:tailEnd/>
          </a:ln>
        </p:spPr>
        <p:txBody>
          <a:bodyPr wrap="none">
            <a:spAutoFit/>
          </a:bodyPr>
          <a:lstStyle/>
          <a:p>
            <a:r>
              <a:rPr lang="zh-TW" altLang="en-US" b="1">
                <a:latin typeface="Times New Roman" pitchFamily="18" charset="0"/>
              </a:rPr>
              <a:t>機率總和定理的圖示</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ChangeArrowheads="1"/>
          </p:cNvSpPr>
          <p:nvPr/>
        </p:nvSpPr>
        <p:spPr bwMode="auto">
          <a:xfrm>
            <a:off x="490538" y="665163"/>
            <a:ext cx="8097837" cy="2287587"/>
          </a:xfrm>
          <a:prstGeom prst="rect">
            <a:avLst/>
          </a:prstGeom>
          <a:solidFill>
            <a:srgbClr val="CCECFF"/>
          </a:solidFill>
          <a:ln w="9525">
            <a:solidFill>
              <a:srgbClr val="000080"/>
            </a:solidFill>
            <a:prstDash val="dashDot"/>
            <a:miter lim="800000"/>
            <a:headEnd/>
            <a:tailEnd/>
          </a:ln>
        </p:spPr>
        <p:txBody>
          <a:bodyPr lIns="180000" tIns="252000" rIns="180000"/>
          <a:lstStyle/>
          <a:p>
            <a:pPr algn="just">
              <a:lnSpc>
                <a:spcPct val="130000"/>
              </a:lnSpc>
              <a:spcBef>
                <a:spcPct val="20000"/>
              </a:spcBef>
              <a:tabLst>
                <a:tab pos="485775" algn="l"/>
              </a:tabLst>
            </a:pPr>
            <a:r>
              <a:rPr lang="zh-TW" altLang="en-US" dirty="0">
                <a:latin typeface="Times New Roman" pitchFamily="18" charset="0"/>
                <a:ea typeface="細明體" pitchFamily="49" charset="-120"/>
              </a:rPr>
              <a:t>　　</a:t>
            </a:r>
            <a:r>
              <a:rPr lang="zh-TW" altLang="en-US" dirty="0">
                <a:latin typeface="細明體" pitchFamily="49" charset="-120"/>
                <a:ea typeface="細明體" pitchFamily="49" charset="-120"/>
              </a:rPr>
              <a:t>台泥公司用 </a:t>
            </a:r>
            <a:r>
              <a:rPr lang="en-US" altLang="zh-TW" i="1" dirty="0">
                <a:latin typeface="細明體" pitchFamily="49" charset="-120"/>
                <a:ea typeface="細明體" pitchFamily="49" charset="-120"/>
              </a:rPr>
              <a:t>A</a:t>
            </a:r>
            <a:r>
              <a:rPr lang="en-US" altLang="zh-TW" baseline="-25000" dirty="0">
                <a:latin typeface="細明體" pitchFamily="49" charset="-120"/>
                <a:ea typeface="細明體" pitchFamily="49" charset="-120"/>
              </a:rPr>
              <a:t>1</a:t>
            </a:r>
            <a:r>
              <a:rPr lang="en-US" altLang="zh-TW" dirty="0">
                <a:latin typeface="細明體" pitchFamily="49" charset="-120"/>
                <a:ea typeface="細明體" pitchFamily="49" charset="-120"/>
              </a:rPr>
              <a:t> </a:t>
            </a:r>
            <a:r>
              <a:rPr lang="zh-TW" altLang="en-US" dirty="0">
                <a:latin typeface="細明體" pitchFamily="49" charset="-120"/>
                <a:ea typeface="細明體" pitchFamily="49" charset="-120"/>
              </a:rPr>
              <a:t>及 </a:t>
            </a:r>
            <a:r>
              <a:rPr lang="en-US" altLang="zh-TW" i="1" dirty="0">
                <a:latin typeface="細明體" pitchFamily="49" charset="-120"/>
                <a:ea typeface="細明體" pitchFamily="49" charset="-120"/>
              </a:rPr>
              <a:t>A</a:t>
            </a:r>
            <a:r>
              <a:rPr lang="en-US" altLang="zh-TW" baseline="-25000" dirty="0">
                <a:latin typeface="細明體" pitchFamily="49" charset="-120"/>
                <a:ea typeface="細明體" pitchFamily="49" charset="-120"/>
              </a:rPr>
              <a:t>2</a:t>
            </a:r>
            <a:r>
              <a:rPr lang="en-US" altLang="zh-TW" dirty="0">
                <a:latin typeface="細明體" pitchFamily="49" charset="-120"/>
                <a:ea typeface="細明體" pitchFamily="49" charset="-120"/>
              </a:rPr>
              <a:t> </a:t>
            </a:r>
            <a:r>
              <a:rPr lang="zh-TW" altLang="en-US" dirty="0">
                <a:latin typeface="細明體" pitchFamily="49" charset="-120"/>
                <a:ea typeface="細明體" pitchFamily="49" charset="-120"/>
              </a:rPr>
              <a:t>兩部機器來製造產品，已知 </a:t>
            </a:r>
            <a:r>
              <a:rPr lang="en-US" altLang="zh-TW" i="1" dirty="0">
                <a:latin typeface="細明體" pitchFamily="49" charset="-120"/>
                <a:ea typeface="細明體" pitchFamily="49" charset="-120"/>
              </a:rPr>
              <a:t>A</a:t>
            </a:r>
            <a:r>
              <a:rPr lang="en-US" altLang="zh-TW" baseline="-25000" dirty="0">
                <a:latin typeface="細明體" pitchFamily="49" charset="-120"/>
                <a:ea typeface="細明體" pitchFamily="49" charset="-120"/>
              </a:rPr>
              <a:t>1 </a:t>
            </a:r>
            <a:r>
              <a:rPr lang="zh-TW" altLang="en-US" dirty="0">
                <a:latin typeface="細明體" pitchFamily="49" charset="-120"/>
                <a:ea typeface="細明體" pitchFamily="49" charset="-120"/>
              </a:rPr>
              <a:t>機器生產全部產品的</a:t>
            </a:r>
            <a:r>
              <a:rPr lang="en-US" altLang="zh-TW" dirty="0">
                <a:latin typeface="Times New Roman" pitchFamily="18" charset="0"/>
                <a:ea typeface="細明體" pitchFamily="49" charset="-120"/>
              </a:rPr>
              <a:t>40%</a:t>
            </a:r>
            <a:r>
              <a:rPr lang="zh-TW" altLang="en-US" dirty="0">
                <a:latin typeface="細明體" pitchFamily="49" charset="-120"/>
                <a:ea typeface="細明體" pitchFamily="49" charset="-120"/>
              </a:rPr>
              <a:t>， </a:t>
            </a:r>
            <a:r>
              <a:rPr lang="en-US" altLang="zh-TW" i="1" dirty="0">
                <a:latin typeface="細明體" pitchFamily="49" charset="-120"/>
                <a:ea typeface="細明體" pitchFamily="49" charset="-120"/>
              </a:rPr>
              <a:t>A</a:t>
            </a:r>
            <a:r>
              <a:rPr lang="en-US" altLang="zh-TW" baseline="-25000" dirty="0">
                <a:latin typeface="細明體" pitchFamily="49" charset="-120"/>
                <a:ea typeface="細明體" pitchFamily="49" charset="-120"/>
              </a:rPr>
              <a:t>2 </a:t>
            </a:r>
            <a:r>
              <a:rPr lang="zh-TW" altLang="en-US" dirty="0">
                <a:latin typeface="Times New Roman" pitchFamily="18" charset="0"/>
                <a:ea typeface="細明體" pitchFamily="49" charset="-120"/>
              </a:rPr>
              <a:t>生產佔全部產品的</a:t>
            </a:r>
            <a:r>
              <a:rPr lang="en-US" altLang="zh-TW" dirty="0">
                <a:latin typeface="Times New Roman" pitchFamily="18" charset="0"/>
                <a:ea typeface="細明體" pitchFamily="49" charset="-120"/>
              </a:rPr>
              <a:t>60%</a:t>
            </a:r>
            <a:r>
              <a:rPr lang="zh-TW" altLang="en-US" dirty="0">
                <a:latin typeface="Times New Roman" pitchFamily="18" charset="0"/>
                <a:ea typeface="細明體" pitchFamily="49" charset="-120"/>
              </a:rPr>
              <a:t>，若能獲得額外的資訊，知道 </a:t>
            </a:r>
            <a:r>
              <a:rPr lang="en-US" altLang="zh-TW" i="1" dirty="0">
                <a:latin typeface="細明體" pitchFamily="49" charset="-120"/>
                <a:ea typeface="細明體" pitchFamily="49" charset="-120"/>
              </a:rPr>
              <a:t>A</a:t>
            </a:r>
            <a:r>
              <a:rPr lang="en-US" altLang="zh-TW" baseline="-25000" dirty="0">
                <a:latin typeface="細明體" pitchFamily="49" charset="-120"/>
                <a:ea typeface="細明體" pitchFamily="49" charset="-120"/>
              </a:rPr>
              <a:t>1 </a:t>
            </a:r>
            <a:r>
              <a:rPr lang="zh-TW" altLang="en-US" dirty="0">
                <a:latin typeface="Times New Roman" pitchFamily="18" charset="0"/>
                <a:ea typeface="細明體" pitchFamily="49" charset="-120"/>
              </a:rPr>
              <a:t>和 </a:t>
            </a:r>
            <a:r>
              <a:rPr lang="en-US" altLang="zh-TW" i="1" dirty="0">
                <a:latin typeface="細明體" pitchFamily="49" charset="-120"/>
                <a:ea typeface="細明體" pitchFamily="49" charset="-120"/>
              </a:rPr>
              <a:t>A</a:t>
            </a:r>
            <a:r>
              <a:rPr lang="en-US" altLang="zh-TW" baseline="-25000" dirty="0">
                <a:latin typeface="細明體" pitchFamily="49" charset="-120"/>
                <a:ea typeface="細明體" pitchFamily="49" charset="-120"/>
              </a:rPr>
              <a:t>2 </a:t>
            </a:r>
            <a:r>
              <a:rPr lang="zh-TW" altLang="en-US" dirty="0">
                <a:latin typeface="Times New Roman" pitchFamily="18" charset="0"/>
                <a:ea typeface="細明體" pitchFamily="49" charset="-120"/>
              </a:rPr>
              <a:t>兩部機器所生產的產品不良率為</a:t>
            </a:r>
            <a:r>
              <a:rPr lang="en-US" altLang="zh-TW" dirty="0">
                <a:latin typeface="Times New Roman" pitchFamily="18" charset="0"/>
                <a:ea typeface="細明體" pitchFamily="49" charset="-120"/>
              </a:rPr>
              <a:t>4% </a:t>
            </a:r>
            <a:r>
              <a:rPr lang="zh-TW" altLang="en-US" dirty="0">
                <a:latin typeface="Times New Roman" pitchFamily="18" charset="0"/>
                <a:ea typeface="細明體" pitchFamily="49" charset="-120"/>
              </a:rPr>
              <a:t>及</a:t>
            </a:r>
            <a:r>
              <a:rPr lang="en-US" altLang="zh-TW" dirty="0">
                <a:latin typeface="Times New Roman" pitchFamily="18" charset="0"/>
                <a:ea typeface="細明體" pitchFamily="49" charset="-120"/>
              </a:rPr>
              <a:t>5%</a:t>
            </a:r>
            <a:r>
              <a:rPr lang="zh-TW" altLang="en-US" dirty="0">
                <a:latin typeface="Times New Roman" pitchFamily="18" charset="0"/>
                <a:ea typeface="細明體" pitchFamily="49" charset="-120"/>
              </a:rPr>
              <a:t>，試求：</a:t>
            </a:r>
          </a:p>
          <a:p>
            <a:pPr algn="just">
              <a:lnSpc>
                <a:spcPct val="130000"/>
              </a:lnSpc>
              <a:spcBef>
                <a:spcPct val="20000"/>
              </a:spcBef>
              <a:tabLst>
                <a:tab pos="485775" algn="l"/>
              </a:tabLst>
            </a:pPr>
            <a:r>
              <a:rPr lang="en-US" altLang="zh-TW" dirty="0">
                <a:latin typeface="Times New Roman" pitchFamily="18" charset="0"/>
                <a:ea typeface="細明體" pitchFamily="49" charset="-120"/>
              </a:rPr>
              <a:t>(a)	</a:t>
            </a:r>
            <a:r>
              <a:rPr lang="zh-TW" altLang="en-US" dirty="0">
                <a:latin typeface="Times New Roman" pitchFamily="18" charset="0"/>
                <a:ea typeface="細明體" pitchFamily="49" charset="-120"/>
              </a:rPr>
              <a:t>由全部產品中任意抽出一件，其為不良品的機率。 </a:t>
            </a:r>
          </a:p>
          <a:p>
            <a:pPr algn="just">
              <a:lnSpc>
                <a:spcPct val="130000"/>
              </a:lnSpc>
              <a:spcBef>
                <a:spcPct val="20000"/>
              </a:spcBef>
              <a:tabLst>
                <a:tab pos="485775" algn="l"/>
              </a:tabLst>
            </a:pPr>
            <a:r>
              <a:rPr lang="en-US" altLang="zh-TW" dirty="0">
                <a:latin typeface="Times New Roman" pitchFamily="18" charset="0"/>
                <a:ea typeface="細明體" pitchFamily="49" charset="-120"/>
              </a:rPr>
              <a:t>(b)	</a:t>
            </a:r>
            <a:r>
              <a:rPr lang="zh-TW" altLang="en-US" dirty="0">
                <a:latin typeface="Times New Roman" pitchFamily="18" charset="0"/>
                <a:ea typeface="細明體" pitchFamily="49" charset="-120"/>
              </a:rPr>
              <a:t>已知其為不良品，計算此產品來自 </a:t>
            </a:r>
            <a:r>
              <a:rPr lang="en-US" altLang="zh-TW" i="1" dirty="0">
                <a:latin typeface="細明體" pitchFamily="49" charset="-120"/>
                <a:ea typeface="細明體" pitchFamily="49" charset="-120"/>
              </a:rPr>
              <a:t>A</a:t>
            </a:r>
            <a:r>
              <a:rPr lang="en-US" altLang="zh-TW" baseline="-25000" dirty="0">
                <a:latin typeface="細明體" pitchFamily="49" charset="-120"/>
                <a:ea typeface="細明體" pitchFamily="49" charset="-120"/>
              </a:rPr>
              <a:t>1 </a:t>
            </a:r>
            <a:r>
              <a:rPr lang="zh-TW" altLang="en-US" dirty="0">
                <a:latin typeface="Times New Roman" pitchFamily="18" charset="0"/>
                <a:ea typeface="細明體" pitchFamily="49" charset="-120"/>
              </a:rPr>
              <a:t>機器的機率。  	 </a:t>
            </a:r>
          </a:p>
        </p:txBody>
      </p:sp>
      <p:grpSp>
        <p:nvGrpSpPr>
          <p:cNvPr id="2" name="Group 3"/>
          <p:cNvGrpSpPr>
            <a:grpSpLocks noChangeAspect="1"/>
          </p:cNvGrpSpPr>
          <p:nvPr/>
        </p:nvGrpSpPr>
        <p:grpSpPr bwMode="auto">
          <a:xfrm>
            <a:off x="38100" y="193675"/>
            <a:ext cx="1908175" cy="755650"/>
            <a:chOff x="48" y="266"/>
            <a:chExt cx="1415" cy="560"/>
          </a:xfrm>
        </p:grpSpPr>
        <p:sp>
          <p:nvSpPr>
            <p:cNvPr id="192516" name="Line 4"/>
            <p:cNvSpPr>
              <a:spLocks noChangeAspect="1" noChangeShapeType="1"/>
            </p:cNvSpPr>
            <p:nvPr/>
          </p:nvSpPr>
          <p:spPr bwMode="auto">
            <a:xfrm>
              <a:off x="48" y="635"/>
              <a:ext cx="985" cy="0"/>
            </a:xfrm>
            <a:prstGeom prst="line">
              <a:avLst/>
            </a:prstGeom>
            <a:noFill/>
            <a:ln w="12700">
              <a:solidFill>
                <a:srgbClr val="000080"/>
              </a:solidFill>
              <a:round/>
              <a:headEnd/>
              <a:tailEnd/>
            </a:ln>
          </p:spPr>
          <p:txBody>
            <a:bodyPr/>
            <a:lstStyle/>
            <a:p>
              <a:endParaRPr lang="zh-TW" altLang="en-US"/>
            </a:p>
          </p:txBody>
        </p:sp>
        <p:sp>
          <p:nvSpPr>
            <p:cNvPr id="192517" name="AutoShape 5"/>
            <p:cNvSpPr>
              <a:spLocks noChangeAspect="1" noChangeArrowheads="1"/>
            </p:cNvSpPr>
            <p:nvPr/>
          </p:nvSpPr>
          <p:spPr bwMode="auto">
            <a:xfrm>
              <a:off x="741" y="510"/>
              <a:ext cx="722" cy="257"/>
            </a:xfrm>
            <a:prstGeom prst="roundRect">
              <a:avLst>
                <a:gd name="adj" fmla="val 50000"/>
              </a:avLst>
            </a:prstGeom>
            <a:solidFill>
              <a:srgbClr val="CCECFF"/>
            </a:solidFill>
            <a:ln w="9525">
              <a:solidFill>
                <a:srgbClr val="0033CC"/>
              </a:solidFill>
              <a:round/>
              <a:headEnd/>
              <a:tailEnd/>
            </a:ln>
            <a:effectLst>
              <a:outerShdw dist="25400" algn="ctr" rotWithShape="0">
                <a:srgbClr val="000080"/>
              </a:outerShdw>
            </a:effectLst>
          </p:spPr>
          <p:txBody>
            <a:bodyPr/>
            <a:lstStyle/>
            <a:p>
              <a:endParaRPr lang="zh-TW" altLang="en-US"/>
            </a:p>
          </p:txBody>
        </p:sp>
        <p:sp>
          <p:nvSpPr>
            <p:cNvPr id="192518" name="Line 6"/>
            <p:cNvSpPr>
              <a:spLocks noChangeAspect="1" noChangeShapeType="1"/>
            </p:cNvSpPr>
            <p:nvPr/>
          </p:nvSpPr>
          <p:spPr bwMode="auto">
            <a:xfrm>
              <a:off x="428" y="266"/>
              <a:ext cx="0" cy="560"/>
            </a:xfrm>
            <a:prstGeom prst="line">
              <a:avLst/>
            </a:prstGeom>
            <a:noFill/>
            <a:ln w="12700">
              <a:solidFill>
                <a:srgbClr val="000080"/>
              </a:solidFill>
              <a:round/>
              <a:headEnd/>
              <a:tailEnd/>
            </a:ln>
          </p:spPr>
          <p:txBody>
            <a:bodyPr/>
            <a:lstStyle/>
            <a:p>
              <a:endParaRPr lang="zh-TW" altLang="en-US"/>
            </a:p>
          </p:txBody>
        </p:sp>
        <p:sp>
          <p:nvSpPr>
            <p:cNvPr id="192519" name="Oval 7"/>
            <p:cNvSpPr>
              <a:spLocks noChangeAspect="1" noChangeArrowheads="1"/>
            </p:cNvSpPr>
            <p:nvPr/>
          </p:nvSpPr>
          <p:spPr bwMode="auto">
            <a:xfrm>
              <a:off x="251" y="456"/>
              <a:ext cx="354" cy="354"/>
            </a:xfrm>
            <a:prstGeom prst="ellipse">
              <a:avLst/>
            </a:prstGeom>
            <a:solidFill>
              <a:srgbClr val="CCECFF"/>
            </a:solidFill>
            <a:ln w="9525">
              <a:solidFill>
                <a:srgbClr val="000080"/>
              </a:solidFill>
              <a:round/>
              <a:headEnd/>
              <a:tailEnd/>
            </a:ln>
          </p:spPr>
          <p:txBody>
            <a:bodyPr/>
            <a:lstStyle/>
            <a:p>
              <a:endParaRPr lang="zh-TW" altLang="en-US"/>
            </a:p>
          </p:txBody>
        </p:sp>
        <p:sp>
          <p:nvSpPr>
            <p:cNvPr id="192520" name="WordArt 8"/>
            <p:cNvSpPr>
              <a:spLocks noChangeAspect="1" noChangeArrowheads="1" noChangeShapeType="1" noTextEdit="1"/>
            </p:cNvSpPr>
            <p:nvPr/>
          </p:nvSpPr>
          <p:spPr bwMode="auto">
            <a:xfrm>
              <a:off x="294" y="513"/>
              <a:ext cx="240" cy="240"/>
            </a:xfrm>
            <a:prstGeom prst="rect">
              <a:avLst/>
            </a:prstGeom>
          </p:spPr>
          <p:txBody>
            <a:bodyPr wrap="none" fromWordArt="1">
              <a:prstTxWarp prst="textPlain">
                <a:avLst>
                  <a:gd name="adj" fmla="val 50000"/>
                </a:avLst>
              </a:prstTxWarp>
            </a:bodyPr>
            <a:lstStyle/>
            <a:p>
              <a:r>
                <a:rPr lang="zh-TW" altLang="en-US" sz="3600" kern="10">
                  <a:ln w="9525">
                    <a:noFill/>
                    <a:round/>
                    <a:headEnd/>
                    <a:tailEnd/>
                  </a:ln>
                  <a:solidFill>
                    <a:srgbClr val="000080"/>
                  </a:solidFill>
                  <a:latin typeface="全真特黑體"/>
                </a:rPr>
                <a:t>例</a:t>
              </a:r>
            </a:p>
          </p:txBody>
        </p:sp>
        <p:sp>
          <p:nvSpPr>
            <p:cNvPr id="192521" name="Oval 9"/>
            <p:cNvSpPr>
              <a:spLocks noChangeAspect="1" noChangeArrowheads="1"/>
            </p:cNvSpPr>
            <p:nvPr/>
          </p:nvSpPr>
          <p:spPr bwMode="auto">
            <a:xfrm>
              <a:off x="558" y="457"/>
              <a:ext cx="354" cy="354"/>
            </a:xfrm>
            <a:prstGeom prst="ellipse">
              <a:avLst/>
            </a:prstGeom>
            <a:solidFill>
              <a:srgbClr val="000080"/>
            </a:solidFill>
            <a:ln w="9525">
              <a:solidFill>
                <a:srgbClr val="FFFFFF"/>
              </a:solidFill>
              <a:round/>
              <a:headEnd/>
              <a:tailEnd/>
            </a:ln>
          </p:spPr>
          <p:txBody>
            <a:bodyPr/>
            <a:lstStyle/>
            <a:p>
              <a:endParaRPr lang="zh-TW" altLang="en-US"/>
            </a:p>
          </p:txBody>
        </p:sp>
        <p:sp>
          <p:nvSpPr>
            <p:cNvPr id="192522" name="WordArt 10"/>
            <p:cNvSpPr>
              <a:spLocks noChangeAspect="1" noChangeArrowheads="1" noChangeShapeType="1" noTextEdit="1"/>
            </p:cNvSpPr>
            <p:nvPr/>
          </p:nvSpPr>
          <p:spPr bwMode="auto">
            <a:xfrm>
              <a:off x="620" y="515"/>
              <a:ext cx="241" cy="242"/>
            </a:xfrm>
            <a:prstGeom prst="rect">
              <a:avLst/>
            </a:prstGeom>
          </p:spPr>
          <p:txBody>
            <a:bodyPr wrap="none" fromWordArt="1">
              <a:prstTxWarp prst="textPlain">
                <a:avLst>
                  <a:gd name="adj" fmla="val 50000"/>
                </a:avLst>
              </a:prstTxWarp>
            </a:bodyPr>
            <a:lstStyle/>
            <a:p>
              <a:r>
                <a:rPr lang="zh-TW" altLang="en-US" sz="3600" kern="10">
                  <a:ln w="9525">
                    <a:noFill/>
                    <a:round/>
                    <a:headEnd/>
                    <a:tailEnd/>
                  </a:ln>
                  <a:solidFill>
                    <a:srgbClr val="FFFFFF"/>
                  </a:solidFill>
                  <a:latin typeface="全真特黑體"/>
                </a:rPr>
                <a:t>題</a:t>
              </a:r>
            </a:p>
          </p:txBody>
        </p:sp>
      </p:grpSp>
      <p:sp>
        <p:nvSpPr>
          <p:cNvPr id="192526" name="Rectangle 14"/>
          <p:cNvSpPr>
            <a:spLocks noChangeArrowheads="1"/>
          </p:cNvSpPr>
          <p:nvPr/>
        </p:nvSpPr>
        <p:spPr bwMode="auto">
          <a:xfrm>
            <a:off x="641350" y="2857500"/>
            <a:ext cx="7732713" cy="600075"/>
          </a:xfrm>
          <a:prstGeom prst="rect">
            <a:avLst/>
          </a:prstGeom>
          <a:noFill/>
          <a:ln w="9525">
            <a:noFill/>
            <a:miter lim="800000"/>
            <a:headEnd/>
            <a:tailEnd/>
          </a:ln>
          <a:effectLst/>
        </p:spPr>
        <p:txBody>
          <a:bodyPr/>
          <a:lstStyle/>
          <a:p>
            <a:pPr marL="952500" indent="-952500" algn="just">
              <a:lnSpc>
                <a:spcPct val="200000"/>
              </a:lnSpc>
              <a:spcBef>
                <a:spcPct val="20000"/>
              </a:spcBef>
              <a:tabLst>
                <a:tab pos="388938" algn="l"/>
                <a:tab pos="1146175" algn="l"/>
              </a:tabLst>
            </a:pPr>
            <a:r>
              <a:rPr lang="zh-TW" altLang="en-US" u="sng" dirty="0">
                <a:solidFill>
                  <a:srgbClr val="0000FF"/>
                </a:solidFill>
                <a:ea typeface="華康粗黑體" pitchFamily="49" charset="-120"/>
              </a:rPr>
              <a:t>解：</a:t>
            </a:r>
            <a:r>
              <a:rPr lang="en-US" altLang="zh-TW" dirty="0" smtClean="0">
                <a:latin typeface="Times New Roman" pitchFamily="18" charset="0"/>
                <a:ea typeface="細明體" pitchFamily="49" charset="-120"/>
              </a:rPr>
              <a:t>(a)	</a:t>
            </a:r>
            <a:r>
              <a:rPr lang="zh-TW" altLang="en-US" dirty="0" smtClean="0">
                <a:latin typeface="細明體" pitchFamily="49" charset="-120"/>
                <a:ea typeface="細明體" pitchFamily="49" charset="-120"/>
              </a:rPr>
              <a:t>我們可依題意，先繪出樹枝圖</a:t>
            </a:r>
            <a:r>
              <a:rPr lang="zh-TW" altLang="en-US" dirty="0" smtClean="0">
                <a:latin typeface="Times New Roman" pitchFamily="18" charset="0"/>
                <a:ea typeface="細明體" pitchFamily="49" charset="-120"/>
              </a:rPr>
              <a:t> </a:t>
            </a:r>
            <a:r>
              <a:rPr lang="en-US" altLang="zh-TW" dirty="0" smtClean="0">
                <a:latin typeface="Times New Roman" pitchFamily="18" charset="0"/>
                <a:ea typeface="細明體" pitchFamily="49" charset="-120"/>
              </a:rPr>
              <a:t>( </a:t>
            </a:r>
            <a:r>
              <a:rPr lang="zh-TW" altLang="en-US" dirty="0" smtClean="0">
                <a:latin typeface="細明體" pitchFamily="49" charset="-120"/>
                <a:ea typeface="細明體" pitchFamily="49" charset="-120"/>
              </a:rPr>
              <a:t>設</a:t>
            </a:r>
            <a:r>
              <a:rPr lang="en-US" altLang="zh-TW" i="1" dirty="0" smtClean="0">
                <a:latin typeface="Times New Roman" pitchFamily="18" charset="0"/>
                <a:ea typeface="細明體" pitchFamily="49" charset="-120"/>
              </a:rPr>
              <a:t>B</a:t>
            </a:r>
            <a:r>
              <a:rPr lang="zh-TW" altLang="en-US" dirty="0" smtClean="0">
                <a:latin typeface="細明體" pitchFamily="49" charset="-120"/>
                <a:ea typeface="細明體" pitchFamily="49" charset="-120"/>
              </a:rPr>
              <a:t>為不良品</a:t>
            </a:r>
            <a:r>
              <a:rPr lang="zh-TW" altLang="en-US" dirty="0" smtClean="0">
                <a:latin typeface="Times New Roman" pitchFamily="18" charset="0"/>
                <a:ea typeface="細明體" pitchFamily="49" charset="-120"/>
              </a:rPr>
              <a:t> </a:t>
            </a:r>
            <a:r>
              <a:rPr lang="en-US" altLang="zh-TW" dirty="0" smtClean="0">
                <a:latin typeface="Times New Roman" pitchFamily="18" charset="0"/>
                <a:ea typeface="細明體" pitchFamily="49" charset="-120"/>
              </a:rPr>
              <a:t>)</a:t>
            </a:r>
            <a:r>
              <a:rPr lang="en-US" altLang="zh-TW" u="sng" dirty="0" smtClean="0">
                <a:latin typeface="Times New Roman" pitchFamily="18" charset="0"/>
                <a:ea typeface="華康粗黑體" pitchFamily="49" charset="-120"/>
              </a:rPr>
              <a:t> </a:t>
            </a:r>
            <a:endParaRPr lang="en-US" altLang="zh-TW" u="sng" dirty="0">
              <a:latin typeface="Times New Roman" pitchFamily="18" charset="0"/>
              <a:ea typeface="華康粗黑體" pitchFamily="49" charset="-120"/>
            </a:endParaRPr>
          </a:p>
        </p:txBody>
      </p:sp>
      <p:graphicFrame>
        <p:nvGraphicFramePr>
          <p:cNvPr id="192530" name="Object 18"/>
          <p:cNvGraphicFramePr>
            <a:graphicFrameLocks noChangeAspect="1"/>
          </p:cNvGraphicFramePr>
          <p:nvPr/>
        </p:nvGraphicFramePr>
        <p:xfrm>
          <a:off x="1589088" y="3440113"/>
          <a:ext cx="7294562" cy="2281237"/>
        </p:xfrm>
        <a:graphic>
          <a:graphicData uri="http://schemas.openxmlformats.org/presentationml/2006/ole">
            <mc:AlternateContent xmlns:mc="http://schemas.openxmlformats.org/markup-compatibility/2006">
              <mc:Choice xmlns:v="urn:schemas-microsoft-com:vml" Requires="v">
                <p:oleObj spid="_x0000_s157706" r:id="rId3" imgW="4174236" imgH="1301496" progId="">
                  <p:embed/>
                </p:oleObj>
              </mc:Choice>
              <mc:Fallback>
                <p:oleObj r:id="rId3" imgW="4174236" imgH="1301496"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088" y="3440113"/>
                        <a:ext cx="7294562" cy="2281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2532" name="Object 20"/>
          <p:cNvGraphicFramePr>
            <a:graphicFrameLocks noChangeAspect="1"/>
          </p:cNvGraphicFramePr>
          <p:nvPr/>
        </p:nvGraphicFramePr>
        <p:xfrm>
          <a:off x="2757488" y="5735638"/>
          <a:ext cx="4786312" cy="1084262"/>
        </p:xfrm>
        <a:graphic>
          <a:graphicData uri="http://schemas.openxmlformats.org/presentationml/2006/ole">
            <mc:AlternateContent xmlns:mc="http://schemas.openxmlformats.org/markup-compatibility/2006">
              <mc:Choice xmlns:v="urn:schemas-microsoft-com:vml" Requires="v">
                <p:oleObj spid="_x0000_s157707" r:id="rId5" imgW="2730500" imgH="622300" progId="">
                  <p:embed/>
                </p:oleObj>
              </mc:Choice>
              <mc:Fallback>
                <p:oleObj r:id="rId5" imgW="2730500" imgH="62230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7488" y="5735638"/>
                        <a:ext cx="4786312" cy="1084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文字方塊 18"/>
          <p:cNvSpPr txBox="1"/>
          <p:nvPr/>
        </p:nvSpPr>
        <p:spPr>
          <a:xfrm>
            <a:off x="0" y="6550223"/>
            <a:ext cx="2956259" cy="307777"/>
          </a:xfrm>
          <a:prstGeom prst="rect">
            <a:avLst/>
          </a:prstGeom>
          <a:noFill/>
        </p:spPr>
        <p:txBody>
          <a:bodyPr wrap="none" rtlCol="0">
            <a:spAutoFit/>
          </a:bodyPr>
          <a:lstStyle/>
          <a:p>
            <a:r>
              <a:rPr lang="en-US" altLang="zh-TW" sz="1400" dirty="0" smtClean="0">
                <a:solidFill>
                  <a:schemeClr val="tx2">
                    <a:lumMod val="75000"/>
                  </a:schemeClr>
                </a:solidFill>
              </a:rPr>
              <a:t>Source:</a:t>
            </a:r>
            <a:r>
              <a:rPr lang="zh-TW" altLang="en-US" sz="1400" dirty="0" smtClean="0">
                <a:solidFill>
                  <a:schemeClr val="tx2">
                    <a:lumMod val="75000"/>
                  </a:schemeClr>
                </a:solidFill>
              </a:rPr>
              <a:t>江建良，統計學，高立圖書</a:t>
            </a:r>
            <a:endParaRPr lang="zh-TW" altLang="en-US" sz="1400" dirty="0">
              <a:solidFill>
                <a:schemeClr val="tx2">
                  <a:lumMod val="75000"/>
                </a:schemeClr>
              </a:solidFill>
            </a:endParaRPr>
          </a:p>
        </p:txBody>
      </p:sp>
      <p:sp>
        <p:nvSpPr>
          <p:cNvPr id="20" name="矩形 19"/>
          <p:cNvSpPr/>
          <p:nvPr/>
        </p:nvSpPr>
        <p:spPr>
          <a:xfrm>
            <a:off x="4038600" y="3429000"/>
            <a:ext cx="4953000"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投影片編號版面配置區 15"/>
          <p:cNvSpPr>
            <a:spLocks noGrp="1"/>
          </p:cNvSpPr>
          <p:nvPr>
            <p:ph type="sldNum" sz="quarter" idx="12"/>
          </p:nvPr>
        </p:nvSpPr>
        <p:spPr/>
        <p:txBody>
          <a:bodyPr/>
          <a:lstStyle/>
          <a:p>
            <a:pPr>
              <a:defRPr/>
            </a:pPr>
            <a:fld id="{DCA8EF45-15EA-4FDD-A169-F3ACD1DA2A72}" type="slidenum">
              <a:rPr lang="en-US" altLang="zh-TW" smtClean="0"/>
              <a:pPr>
                <a:defRPr/>
              </a:pPr>
              <a:t>89</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2526"/>
                                        </p:tgtEl>
                                        <p:attrNameLst>
                                          <p:attrName>style.visibility</p:attrName>
                                        </p:attrNameLst>
                                      </p:cBhvr>
                                      <p:to>
                                        <p:strVal val="visible"/>
                                      </p:to>
                                    </p:set>
                                    <p:animEffect transition="in" filter="box(in)">
                                      <p:cBhvr>
                                        <p:cTn id="7" dur="500"/>
                                        <p:tgtEl>
                                          <p:spTgt spid="192526"/>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192530"/>
                                        </p:tgtEl>
                                        <p:attrNameLst>
                                          <p:attrName>style.visibility</p:attrName>
                                        </p:attrNameLst>
                                      </p:cBhvr>
                                      <p:to>
                                        <p:strVal val="visible"/>
                                      </p:to>
                                    </p:set>
                                    <p:animEffect transition="in" filter="box(in)">
                                      <p:cBhvr>
                                        <p:cTn id="11" dur="500"/>
                                        <p:tgtEl>
                                          <p:spTgt spid="192530"/>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0" nodeType="clickEffect">
                                  <p:stCondLst>
                                    <p:cond delay="0"/>
                                  </p:stCondLst>
                                  <p:childTnLst>
                                    <p:animEffect transition="out" filter="blinds(horizontal)">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192532"/>
                                        </p:tgtEl>
                                        <p:attrNameLst>
                                          <p:attrName>style.visibility</p:attrName>
                                        </p:attrNameLst>
                                      </p:cBhvr>
                                      <p:to>
                                        <p:strVal val="visible"/>
                                      </p:to>
                                    </p:set>
                                    <p:animEffect transition="in" filter="box(in)">
                                      <p:cBhvr>
                                        <p:cTn id="21" dur="500"/>
                                        <p:tgtEl>
                                          <p:spTgt spid="192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26" grpId="0"/>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內容版面配置區 8"/>
          <p:cNvSpPr>
            <a:spLocks noGrp="1"/>
          </p:cNvSpPr>
          <p:nvPr>
            <p:ph idx="1"/>
          </p:nvPr>
        </p:nvSpPr>
        <p:spPr/>
        <p:txBody>
          <a:bodyPr/>
          <a:lstStyle/>
          <a:p>
            <a:pPr>
              <a:buNone/>
            </a:pPr>
            <a:r>
              <a:rPr lang="zh-TW" altLang="en-US" dirty="0" smtClean="0"/>
              <a:t>（</a:t>
            </a:r>
            <a:r>
              <a:rPr lang="en-US" altLang="zh-TW" dirty="0" smtClean="0"/>
              <a:t>1</a:t>
            </a:r>
            <a:r>
              <a:rPr lang="zh-TW" altLang="en-US" dirty="0" smtClean="0"/>
              <a:t>）請預測蘇迪勒颱風登陸時（或距台最近時）是否為最強顛峰？</a:t>
            </a:r>
            <a:endParaRPr lang="en-US" altLang="zh-TW" dirty="0" smtClean="0"/>
          </a:p>
          <a:p>
            <a:pPr>
              <a:buNone/>
            </a:pPr>
            <a:endParaRPr lang="en-US" altLang="zh-TW" dirty="0" smtClean="0"/>
          </a:p>
          <a:p>
            <a:pPr>
              <a:buNone/>
            </a:pPr>
            <a:endParaRPr lang="zh-TW" altLang="en-US" dirty="0"/>
          </a:p>
        </p:txBody>
      </p:sp>
      <p:sp>
        <p:nvSpPr>
          <p:cNvPr id="5" name="投影片編號版面配置區 4"/>
          <p:cNvSpPr>
            <a:spLocks noGrp="1"/>
          </p:cNvSpPr>
          <p:nvPr>
            <p:ph type="sldNum" sz="quarter" idx="12"/>
          </p:nvPr>
        </p:nvSpPr>
        <p:spPr/>
        <p:txBody>
          <a:bodyPr/>
          <a:lstStyle/>
          <a:p>
            <a:pPr>
              <a:defRPr/>
            </a:pPr>
            <a:fld id="{DCA8EF45-15EA-4FDD-A169-F3ACD1DA2A72}" type="slidenum">
              <a:rPr lang="en-US" altLang="zh-TW" smtClean="0"/>
              <a:pPr>
                <a:defRPr/>
              </a:pPr>
              <a:t>9</a:t>
            </a:fld>
            <a:endParaRPr lang="en-US" altLang="zh-TW"/>
          </a:p>
        </p:txBody>
      </p:sp>
      <p:pic>
        <p:nvPicPr>
          <p:cNvPr id="166914" name="Picture 2"/>
          <p:cNvPicPr>
            <a:picLocks noChangeAspect="1" noChangeArrowheads="1"/>
          </p:cNvPicPr>
          <p:nvPr/>
        </p:nvPicPr>
        <p:blipFill>
          <a:blip r:embed="rId2" cstate="print">
            <a:lum bright="30000" contrast="40000"/>
          </a:blip>
          <a:srcRect l="5257" t="8333" r="25037" b="77264"/>
          <a:stretch>
            <a:fillRect/>
          </a:stretch>
        </p:blipFill>
        <p:spPr bwMode="auto">
          <a:xfrm>
            <a:off x="74473" y="381000"/>
            <a:ext cx="9069527" cy="1191054"/>
          </a:xfrm>
          <a:prstGeom prst="rect">
            <a:avLst/>
          </a:prstGeom>
          <a:noFill/>
          <a:ln w="9525">
            <a:noFill/>
            <a:miter lim="800000"/>
            <a:headEnd/>
            <a:tailEnd/>
          </a:ln>
        </p:spPr>
      </p:pic>
      <p:sp>
        <p:nvSpPr>
          <p:cNvPr id="10" name="矩形 9"/>
          <p:cNvSpPr/>
          <p:nvPr/>
        </p:nvSpPr>
        <p:spPr>
          <a:xfrm>
            <a:off x="152400" y="6474023"/>
            <a:ext cx="5562600" cy="307777"/>
          </a:xfrm>
          <a:prstGeom prst="rect">
            <a:avLst/>
          </a:prstGeom>
        </p:spPr>
        <p:txBody>
          <a:bodyPr wrap="square">
            <a:spAutoFit/>
          </a:bodyPr>
          <a:lstStyle/>
          <a:p>
            <a:r>
              <a:rPr lang="en-US" altLang="zh-TW" sz="1400" dirty="0" smtClean="0">
                <a:hlinkClick r:id="rId3"/>
              </a:rPr>
              <a:t>https://www.ptt.cc/bbs/TY_Research/M.1438530527.A.9D9.html</a:t>
            </a:r>
            <a:r>
              <a:rPr lang="zh-TW" altLang="en-US" sz="1400" dirty="0" smtClean="0"/>
              <a:t> </a:t>
            </a:r>
            <a:endParaRPr lang="zh-TW" altLang="en-US" sz="1400" dirty="0"/>
          </a:p>
        </p:txBody>
      </p:sp>
      <p:pic>
        <p:nvPicPr>
          <p:cNvPr id="166915" name="Picture 3"/>
          <p:cNvPicPr>
            <a:picLocks noChangeAspect="1" noChangeArrowheads="1"/>
          </p:cNvPicPr>
          <p:nvPr/>
        </p:nvPicPr>
        <p:blipFill>
          <a:blip r:embed="rId4" cstate="print">
            <a:lum bright="30000" contrast="40000"/>
          </a:blip>
          <a:srcRect l="5271" t="25000" r="29722" b="11458"/>
          <a:stretch>
            <a:fillRect/>
          </a:stretch>
        </p:blipFill>
        <p:spPr bwMode="auto">
          <a:xfrm>
            <a:off x="381000" y="1676400"/>
            <a:ext cx="8458200" cy="464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ChangeArrowheads="1"/>
          </p:cNvSpPr>
          <p:nvPr/>
        </p:nvSpPr>
        <p:spPr bwMode="auto">
          <a:xfrm>
            <a:off x="490538" y="665163"/>
            <a:ext cx="8097837" cy="2287587"/>
          </a:xfrm>
          <a:prstGeom prst="rect">
            <a:avLst/>
          </a:prstGeom>
          <a:solidFill>
            <a:srgbClr val="CCECFF"/>
          </a:solidFill>
          <a:ln w="9525">
            <a:solidFill>
              <a:srgbClr val="000080"/>
            </a:solidFill>
            <a:prstDash val="dashDot"/>
            <a:miter lim="800000"/>
            <a:headEnd/>
            <a:tailEnd/>
          </a:ln>
        </p:spPr>
        <p:txBody>
          <a:bodyPr lIns="180000" tIns="252000" rIns="180000"/>
          <a:lstStyle/>
          <a:p>
            <a:pPr algn="just">
              <a:lnSpc>
                <a:spcPct val="130000"/>
              </a:lnSpc>
              <a:spcBef>
                <a:spcPct val="20000"/>
              </a:spcBef>
              <a:tabLst>
                <a:tab pos="485775" algn="l"/>
              </a:tabLst>
            </a:pPr>
            <a:r>
              <a:rPr lang="zh-TW" altLang="en-US" dirty="0">
                <a:latin typeface="Times New Roman" pitchFamily="18" charset="0"/>
                <a:ea typeface="細明體" pitchFamily="49" charset="-120"/>
              </a:rPr>
              <a:t>　　</a:t>
            </a:r>
            <a:r>
              <a:rPr lang="zh-TW" altLang="en-US" dirty="0">
                <a:latin typeface="細明體" pitchFamily="49" charset="-120"/>
                <a:ea typeface="細明體" pitchFamily="49" charset="-120"/>
              </a:rPr>
              <a:t>台泥公司用 </a:t>
            </a:r>
            <a:r>
              <a:rPr lang="en-US" altLang="zh-TW" i="1" dirty="0">
                <a:latin typeface="細明體" pitchFamily="49" charset="-120"/>
                <a:ea typeface="細明體" pitchFamily="49" charset="-120"/>
              </a:rPr>
              <a:t>A</a:t>
            </a:r>
            <a:r>
              <a:rPr lang="en-US" altLang="zh-TW" baseline="-25000" dirty="0">
                <a:latin typeface="細明體" pitchFamily="49" charset="-120"/>
                <a:ea typeface="細明體" pitchFamily="49" charset="-120"/>
              </a:rPr>
              <a:t>1</a:t>
            </a:r>
            <a:r>
              <a:rPr lang="en-US" altLang="zh-TW" dirty="0">
                <a:latin typeface="細明體" pitchFamily="49" charset="-120"/>
                <a:ea typeface="細明體" pitchFamily="49" charset="-120"/>
              </a:rPr>
              <a:t> </a:t>
            </a:r>
            <a:r>
              <a:rPr lang="zh-TW" altLang="en-US" dirty="0">
                <a:latin typeface="細明體" pitchFamily="49" charset="-120"/>
                <a:ea typeface="細明體" pitchFamily="49" charset="-120"/>
              </a:rPr>
              <a:t>及 </a:t>
            </a:r>
            <a:r>
              <a:rPr lang="en-US" altLang="zh-TW" i="1" dirty="0">
                <a:latin typeface="細明體" pitchFamily="49" charset="-120"/>
                <a:ea typeface="細明體" pitchFamily="49" charset="-120"/>
              </a:rPr>
              <a:t>A</a:t>
            </a:r>
            <a:r>
              <a:rPr lang="en-US" altLang="zh-TW" baseline="-25000" dirty="0">
                <a:latin typeface="細明體" pitchFamily="49" charset="-120"/>
                <a:ea typeface="細明體" pitchFamily="49" charset="-120"/>
              </a:rPr>
              <a:t>2</a:t>
            </a:r>
            <a:r>
              <a:rPr lang="en-US" altLang="zh-TW" dirty="0">
                <a:latin typeface="細明體" pitchFamily="49" charset="-120"/>
                <a:ea typeface="細明體" pitchFamily="49" charset="-120"/>
              </a:rPr>
              <a:t> </a:t>
            </a:r>
            <a:r>
              <a:rPr lang="zh-TW" altLang="en-US" dirty="0">
                <a:latin typeface="細明體" pitchFamily="49" charset="-120"/>
                <a:ea typeface="細明體" pitchFamily="49" charset="-120"/>
              </a:rPr>
              <a:t>兩部機器來製造產品，已知 </a:t>
            </a:r>
            <a:r>
              <a:rPr lang="en-US" altLang="zh-TW" i="1" dirty="0">
                <a:latin typeface="細明體" pitchFamily="49" charset="-120"/>
                <a:ea typeface="細明體" pitchFamily="49" charset="-120"/>
              </a:rPr>
              <a:t>A</a:t>
            </a:r>
            <a:r>
              <a:rPr lang="en-US" altLang="zh-TW" baseline="-25000" dirty="0">
                <a:latin typeface="細明體" pitchFamily="49" charset="-120"/>
                <a:ea typeface="細明體" pitchFamily="49" charset="-120"/>
              </a:rPr>
              <a:t>1 </a:t>
            </a:r>
            <a:r>
              <a:rPr lang="zh-TW" altLang="en-US" dirty="0">
                <a:latin typeface="細明體" pitchFamily="49" charset="-120"/>
                <a:ea typeface="細明體" pitchFamily="49" charset="-120"/>
              </a:rPr>
              <a:t>機器生產全部產品的</a:t>
            </a:r>
            <a:r>
              <a:rPr lang="en-US" altLang="zh-TW" dirty="0">
                <a:latin typeface="Times New Roman" pitchFamily="18" charset="0"/>
                <a:ea typeface="細明體" pitchFamily="49" charset="-120"/>
              </a:rPr>
              <a:t>40%</a:t>
            </a:r>
            <a:r>
              <a:rPr lang="zh-TW" altLang="en-US" dirty="0">
                <a:latin typeface="細明體" pitchFamily="49" charset="-120"/>
                <a:ea typeface="細明體" pitchFamily="49" charset="-120"/>
              </a:rPr>
              <a:t>， </a:t>
            </a:r>
            <a:r>
              <a:rPr lang="en-US" altLang="zh-TW" i="1" dirty="0">
                <a:latin typeface="細明體" pitchFamily="49" charset="-120"/>
                <a:ea typeface="細明體" pitchFamily="49" charset="-120"/>
              </a:rPr>
              <a:t>A</a:t>
            </a:r>
            <a:r>
              <a:rPr lang="en-US" altLang="zh-TW" baseline="-25000" dirty="0">
                <a:latin typeface="細明體" pitchFamily="49" charset="-120"/>
                <a:ea typeface="細明體" pitchFamily="49" charset="-120"/>
              </a:rPr>
              <a:t>2 </a:t>
            </a:r>
            <a:r>
              <a:rPr lang="zh-TW" altLang="en-US" dirty="0">
                <a:latin typeface="Times New Roman" pitchFamily="18" charset="0"/>
                <a:ea typeface="細明體" pitchFamily="49" charset="-120"/>
              </a:rPr>
              <a:t>生產佔全部產品的</a:t>
            </a:r>
            <a:r>
              <a:rPr lang="en-US" altLang="zh-TW" dirty="0">
                <a:latin typeface="Times New Roman" pitchFamily="18" charset="0"/>
                <a:ea typeface="細明體" pitchFamily="49" charset="-120"/>
              </a:rPr>
              <a:t>60%</a:t>
            </a:r>
            <a:r>
              <a:rPr lang="zh-TW" altLang="en-US" dirty="0">
                <a:latin typeface="Times New Roman" pitchFamily="18" charset="0"/>
                <a:ea typeface="細明體" pitchFamily="49" charset="-120"/>
              </a:rPr>
              <a:t>，若能獲得額外的資訊，知道 </a:t>
            </a:r>
            <a:r>
              <a:rPr lang="en-US" altLang="zh-TW" i="1" dirty="0">
                <a:latin typeface="細明體" pitchFamily="49" charset="-120"/>
                <a:ea typeface="細明體" pitchFamily="49" charset="-120"/>
              </a:rPr>
              <a:t>A</a:t>
            </a:r>
            <a:r>
              <a:rPr lang="en-US" altLang="zh-TW" baseline="-25000" dirty="0">
                <a:latin typeface="細明體" pitchFamily="49" charset="-120"/>
                <a:ea typeface="細明體" pitchFamily="49" charset="-120"/>
              </a:rPr>
              <a:t>1 </a:t>
            </a:r>
            <a:r>
              <a:rPr lang="zh-TW" altLang="en-US" dirty="0">
                <a:latin typeface="Times New Roman" pitchFamily="18" charset="0"/>
                <a:ea typeface="細明體" pitchFamily="49" charset="-120"/>
              </a:rPr>
              <a:t>和 </a:t>
            </a:r>
            <a:r>
              <a:rPr lang="en-US" altLang="zh-TW" i="1" dirty="0">
                <a:latin typeface="細明體" pitchFamily="49" charset="-120"/>
                <a:ea typeface="細明體" pitchFamily="49" charset="-120"/>
              </a:rPr>
              <a:t>A</a:t>
            </a:r>
            <a:r>
              <a:rPr lang="en-US" altLang="zh-TW" baseline="-25000" dirty="0">
                <a:latin typeface="細明體" pitchFamily="49" charset="-120"/>
                <a:ea typeface="細明體" pitchFamily="49" charset="-120"/>
              </a:rPr>
              <a:t>2 </a:t>
            </a:r>
            <a:r>
              <a:rPr lang="zh-TW" altLang="en-US" dirty="0">
                <a:latin typeface="Times New Roman" pitchFamily="18" charset="0"/>
                <a:ea typeface="細明體" pitchFamily="49" charset="-120"/>
              </a:rPr>
              <a:t>兩部機器所生產的產品不良率為</a:t>
            </a:r>
            <a:r>
              <a:rPr lang="en-US" altLang="zh-TW" dirty="0">
                <a:latin typeface="Times New Roman" pitchFamily="18" charset="0"/>
                <a:ea typeface="細明體" pitchFamily="49" charset="-120"/>
              </a:rPr>
              <a:t>4% </a:t>
            </a:r>
            <a:r>
              <a:rPr lang="zh-TW" altLang="en-US" dirty="0">
                <a:latin typeface="Times New Roman" pitchFamily="18" charset="0"/>
                <a:ea typeface="細明體" pitchFamily="49" charset="-120"/>
              </a:rPr>
              <a:t>及</a:t>
            </a:r>
            <a:r>
              <a:rPr lang="en-US" altLang="zh-TW" dirty="0">
                <a:latin typeface="Times New Roman" pitchFamily="18" charset="0"/>
                <a:ea typeface="細明體" pitchFamily="49" charset="-120"/>
              </a:rPr>
              <a:t>5%</a:t>
            </a:r>
            <a:r>
              <a:rPr lang="zh-TW" altLang="en-US" dirty="0">
                <a:latin typeface="Times New Roman" pitchFamily="18" charset="0"/>
                <a:ea typeface="細明體" pitchFamily="49" charset="-120"/>
              </a:rPr>
              <a:t>，試求：</a:t>
            </a:r>
          </a:p>
          <a:p>
            <a:pPr algn="just">
              <a:lnSpc>
                <a:spcPct val="130000"/>
              </a:lnSpc>
              <a:spcBef>
                <a:spcPct val="20000"/>
              </a:spcBef>
              <a:tabLst>
                <a:tab pos="485775" algn="l"/>
              </a:tabLst>
            </a:pPr>
            <a:r>
              <a:rPr lang="en-US" altLang="zh-TW" dirty="0">
                <a:latin typeface="Times New Roman" pitchFamily="18" charset="0"/>
                <a:ea typeface="細明體" pitchFamily="49" charset="-120"/>
              </a:rPr>
              <a:t>(a)	</a:t>
            </a:r>
            <a:r>
              <a:rPr lang="zh-TW" altLang="en-US" dirty="0">
                <a:latin typeface="Times New Roman" pitchFamily="18" charset="0"/>
                <a:ea typeface="細明體" pitchFamily="49" charset="-120"/>
              </a:rPr>
              <a:t>由全部產品中任意抽出一件，其為不良品的機率。 </a:t>
            </a:r>
          </a:p>
          <a:p>
            <a:pPr algn="just">
              <a:lnSpc>
                <a:spcPct val="130000"/>
              </a:lnSpc>
              <a:spcBef>
                <a:spcPct val="20000"/>
              </a:spcBef>
              <a:tabLst>
                <a:tab pos="485775" algn="l"/>
              </a:tabLst>
            </a:pPr>
            <a:r>
              <a:rPr lang="en-US" altLang="zh-TW" dirty="0">
                <a:latin typeface="Times New Roman" pitchFamily="18" charset="0"/>
                <a:ea typeface="細明體" pitchFamily="49" charset="-120"/>
              </a:rPr>
              <a:t>(b)	</a:t>
            </a:r>
            <a:r>
              <a:rPr lang="zh-TW" altLang="en-US" dirty="0">
                <a:latin typeface="Times New Roman" pitchFamily="18" charset="0"/>
                <a:ea typeface="細明體" pitchFamily="49" charset="-120"/>
              </a:rPr>
              <a:t>已知其為不良品，計算此產品來自 </a:t>
            </a:r>
            <a:r>
              <a:rPr lang="en-US" altLang="zh-TW" i="1" dirty="0">
                <a:latin typeface="細明體" pitchFamily="49" charset="-120"/>
                <a:ea typeface="細明體" pitchFamily="49" charset="-120"/>
              </a:rPr>
              <a:t>A</a:t>
            </a:r>
            <a:r>
              <a:rPr lang="en-US" altLang="zh-TW" baseline="-25000" dirty="0">
                <a:latin typeface="細明體" pitchFamily="49" charset="-120"/>
                <a:ea typeface="細明體" pitchFamily="49" charset="-120"/>
              </a:rPr>
              <a:t>1 </a:t>
            </a:r>
            <a:r>
              <a:rPr lang="zh-TW" altLang="en-US" dirty="0">
                <a:latin typeface="Times New Roman" pitchFamily="18" charset="0"/>
                <a:ea typeface="細明體" pitchFamily="49" charset="-120"/>
              </a:rPr>
              <a:t>機器的機率。  	 </a:t>
            </a:r>
          </a:p>
        </p:txBody>
      </p:sp>
      <p:grpSp>
        <p:nvGrpSpPr>
          <p:cNvPr id="2" name="Group 3"/>
          <p:cNvGrpSpPr>
            <a:grpSpLocks noChangeAspect="1"/>
          </p:cNvGrpSpPr>
          <p:nvPr/>
        </p:nvGrpSpPr>
        <p:grpSpPr bwMode="auto">
          <a:xfrm>
            <a:off x="38100" y="193675"/>
            <a:ext cx="1908175" cy="755650"/>
            <a:chOff x="48" y="266"/>
            <a:chExt cx="1415" cy="560"/>
          </a:xfrm>
        </p:grpSpPr>
        <p:sp>
          <p:nvSpPr>
            <p:cNvPr id="192516" name="Line 4"/>
            <p:cNvSpPr>
              <a:spLocks noChangeAspect="1" noChangeShapeType="1"/>
            </p:cNvSpPr>
            <p:nvPr/>
          </p:nvSpPr>
          <p:spPr bwMode="auto">
            <a:xfrm>
              <a:off x="48" y="635"/>
              <a:ext cx="985" cy="0"/>
            </a:xfrm>
            <a:prstGeom prst="line">
              <a:avLst/>
            </a:prstGeom>
            <a:noFill/>
            <a:ln w="12700">
              <a:solidFill>
                <a:srgbClr val="000080"/>
              </a:solidFill>
              <a:round/>
              <a:headEnd/>
              <a:tailEnd/>
            </a:ln>
          </p:spPr>
          <p:txBody>
            <a:bodyPr/>
            <a:lstStyle/>
            <a:p>
              <a:endParaRPr lang="zh-TW" altLang="en-US"/>
            </a:p>
          </p:txBody>
        </p:sp>
        <p:sp>
          <p:nvSpPr>
            <p:cNvPr id="192517" name="AutoShape 5"/>
            <p:cNvSpPr>
              <a:spLocks noChangeAspect="1" noChangeArrowheads="1"/>
            </p:cNvSpPr>
            <p:nvPr/>
          </p:nvSpPr>
          <p:spPr bwMode="auto">
            <a:xfrm>
              <a:off x="741" y="510"/>
              <a:ext cx="722" cy="257"/>
            </a:xfrm>
            <a:prstGeom prst="roundRect">
              <a:avLst>
                <a:gd name="adj" fmla="val 50000"/>
              </a:avLst>
            </a:prstGeom>
            <a:solidFill>
              <a:srgbClr val="CCECFF"/>
            </a:solidFill>
            <a:ln w="9525">
              <a:solidFill>
                <a:srgbClr val="0033CC"/>
              </a:solidFill>
              <a:round/>
              <a:headEnd/>
              <a:tailEnd/>
            </a:ln>
            <a:effectLst>
              <a:outerShdw dist="25400" algn="ctr" rotWithShape="0">
                <a:srgbClr val="000080"/>
              </a:outerShdw>
            </a:effectLst>
          </p:spPr>
          <p:txBody>
            <a:bodyPr/>
            <a:lstStyle/>
            <a:p>
              <a:endParaRPr lang="zh-TW" altLang="en-US"/>
            </a:p>
          </p:txBody>
        </p:sp>
        <p:sp>
          <p:nvSpPr>
            <p:cNvPr id="192518" name="Line 6"/>
            <p:cNvSpPr>
              <a:spLocks noChangeAspect="1" noChangeShapeType="1"/>
            </p:cNvSpPr>
            <p:nvPr/>
          </p:nvSpPr>
          <p:spPr bwMode="auto">
            <a:xfrm>
              <a:off x="428" y="266"/>
              <a:ext cx="0" cy="560"/>
            </a:xfrm>
            <a:prstGeom prst="line">
              <a:avLst/>
            </a:prstGeom>
            <a:noFill/>
            <a:ln w="12700">
              <a:solidFill>
                <a:srgbClr val="000080"/>
              </a:solidFill>
              <a:round/>
              <a:headEnd/>
              <a:tailEnd/>
            </a:ln>
          </p:spPr>
          <p:txBody>
            <a:bodyPr/>
            <a:lstStyle/>
            <a:p>
              <a:endParaRPr lang="zh-TW" altLang="en-US"/>
            </a:p>
          </p:txBody>
        </p:sp>
        <p:sp>
          <p:nvSpPr>
            <p:cNvPr id="192519" name="Oval 7"/>
            <p:cNvSpPr>
              <a:spLocks noChangeAspect="1" noChangeArrowheads="1"/>
            </p:cNvSpPr>
            <p:nvPr/>
          </p:nvSpPr>
          <p:spPr bwMode="auto">
            <a:xfrm>
              <a:off x="251" y="456"/>
              <a:ext cx="354" cy="354"/>
            </a:xfrm>
            <a:prstGeom prst="ellipse">
              <a:avLst/>
            </a:prstGeom>
            <a:solidFill>
              <a:srgbClr val="CCECFF"/>
            </a:solidFill>
            <a:ln w="9525">
              <a:solidFill>
                <a:srgbClr val="000080"/>
              </a:solidFill>
              <a:round/>
              <a:headEnd/>
              <a:tailEnd/>
            </a:ln>
          </p:spPr>
          <p:txBody>
            <a:bodyPr/>
            <a:lstStyle/>
            <a:p>
              <a:endParaRPr lang="zh-TW" altLang="en-US"/>
            </a:p>
          </p:txBody>
        </p:sp>
        <p:sp>
          <p:nvSpPr>
            <p:cNvPr id="192520" name="WordArt 8"/>
            <p:cNvSpPr>
              <a:spLocks noChangeAspect="1" noChangeArrowheads="1" noChangeShapeType="1" noTextEdit="1"/>
            </p:cNvSpPr>
            <p:nvPr/>
          </p:nvSpPr>
          <p:spPr bwMode="auto">
            <a:xfrm>
              <a:off x="294" y="513"/>
              <a:ext cx="240" cy="240"/>
            </a:xfrm>
            <a:prstGeom prst="rect">
              <a:avLst/>
            </a:prstGeom>
          </p:spPr>
          <p:txBody>
            <a:bodyPr wrap="none" fromWordArt="1">
              <a:prstTxWarp prst="textPlain">
                <a:avLst>
                  <a:gd name="adj" fmla="val 50000"/>
                </a:avLst>
              </a:prstTxWarp>
            </a:bodyPr>
            <a:lstStyle/>
            <a:p>
              <a:r>
                <a:rPr lang="zh-TW" altLang="en-US" sz="3600" kern="10">
                  <a:ln w="9525">
                    <a:noFill/>
                    <a:round/>
                    <a:headEnd/>
                    <a:tailEnd/>
                  </a:ln>
                  <a:solidFill>
                    <a:srgbClr val="000080"/>
                  </a:solidFill>
                  <a:latin typeface="全真特黑體"/>
                </a:rPr>
                <a:t>例</a:t>
              </a:r>
            </a:p>
          </p:txBody>
        </p:sp>
        <p:sp>
          <p:nvSpPr>
            <p:cNvPr id="192521" name="Oval 9"/>
            <p:cNvSpPr>
              <a:spLocks noChangeAspect="1" noChangeArrowheads="1"/>
            </p:cNvSpPr>
            <p:nvPr/>
          </p:nvSpPr>
          <p:spPr bwMode="auto">
            <a:xfrm>
              <a:off x="558" y="457"/>
              <a:ext cx="354" cy="354"/>
            </a:xfrm>
            <a:prstGeom prst="ellipse">
              <a:avLst/>
            </a:prstGeom>
            <a:solidFill>
              <a:srgbClr val="000080"/>
            </a:solidFill>
            <a:ln w="9525">
              <a:solidFill>
                <a:srgbClr val="FFFFFF"/>
              </a:solidFill>
              <a:round/>
              <a:headEnd/>
              <a:tailEnd/>
            </a:ln>
          </p:spPr>
          <p:txBody>
            <a:bodyPr/>
            <a:lstStyle/>
            <a:p>
              <a:endParaRPr lang="zh-TW" altLang="en-US"/>
            </a:p>
          </p:txBody>
        </p:sp>
        <p:sp>
          <p:nvSpPr>
            <p:cNvPr id="192522" name="WordArt 10"/>
            <p:cNvSpPr>
              <a:spLocks noChangeAspect="1" noChangeArrowheads="1" noChangeShapeType="1" noTextEdit="1"/>
            </p:cNvSpPr>
            <p:nvPr/>
          </p:nvSpPr>
          <p:spPr bwMode="auto">
            <a:xfrm>
              <a:off x="620" y="515"/>
              <a:ext cx="241" cy="242"/>
            </a:xfrm>
            <a:prstGeom prst="rect">
              <a:avLst/>
            </a:prstGeom>
          </p:spPr>
          <p:txBody>
            <a:bodyPr wrap="none" fromWordArt="1">
              <a:prstTxWarp prst="textPlain">
                <a:avLst>
                  <a:gd name="adj" fmla="val 50000"/>
                </a:avLst>
              </a:prstTxWarp>
            </a:bodyPr>
            <a:lstStyle/>
            <a:p>
              <a:r>
                <a:rPr lang="zh-TW" altLang="en-US" sz="3600" kern="10">
                  <a:ln w="9525">
                    <a:noFill/>
                    <a:round/>
                    <a:headEnd/>
                    <a:tailEnd/>
                  </a:ln>
                  <a:solidFill>
                    <a:srgbClr val="FFFFFF"/>
                  </a:solidFill>
                  <a:latin typeface="全真特黑體"/>
                </a:rPr>
                <a:t>題</a:t>
              </a:r>
            </a:p>
          </p:txBody>
        </p:sp>
      </p:grpSp>
      <p:sp>
        <p:nvSpPr>
          <p:cNvPr id="19" name="文字方塊 18"/>
          <p:cNvSpPr txBox="1"/>
          <p:nvPr/>
        </p:nvSpPr>
        <p:spPr>
          <a:xfrm>
            <a:off x="15541" y="6477000"/>
            <a:ext cx="2956259" cy="307777"/>
          </a:xfrm>
          <a:prstGeom prst="rect">
            <a:avLst/>
          </a:prstGeom>
          <a:noFill/>
        </p:spPr>
        <p:txBody>
          <a:bodyPr wrap="none" rtlCol="0">
            <a:spAutoFit/>
          </a:bodyPr>
          <a:lstStyle/>
          <a:p>
            <a:r>
              <a:rPr lang="en-US" altLang="zh-TW" sz="1400" dirty="0" smtClean="0">
                <a:solidFill>
                  <a:schemeClr val="tx2">
                    <a:lumMod val="75000"/>
                  </a:schemeClr>
                </a:solidFill>
              </a:rPr>
              <a:t>Source:</a:t>
            </a:r>
            <a:r>
              <a:rPr lang="zh-TW" altLang="en-US" sz="1400" dirty="0" smtClean="0">
                <a:solidFill>
                  <a:schemeClr val="tx2">
                    <a:lumMod val="75000"/>
                  </a:schemeClr>
                </a:solidFill>
              </a:rPr>
              <a:t>江建良，統計學，高立圖書</a:t>
            </a:r>
            <a:endParaRPr lang="zh-TW" altLang="en-US" sz="1400" dirty="0">
              <a:solidFill>
                <a:schemeClr val="tx2">
                  <a:lumMod val="75000"/>
                </a:schemeClr>
              </a:solidFill>
            </a:endParaRPr>
          </a:p>
        </p:txBody>
      </p:sp>
      <p:sp>
        <p:nvSpPr>
          <p:cNvPr id="16" name="矩形 15"/>
          <p:cNvSpPr/>
          <p:nvPr/>
        </p:nvSpPr>
        <p:spPr>
          <a:xfrm>
            <a:off x="609600" y="3276600"/>
            <a:ext cx="7848600" cy="369332"/>
          </a:xfrm>
          <a:prstGeom prst="rect">
            <a:avLst/>
          </a:prstGeom>
        </p:spPr>
        <p:txBody>
          <a:bodyPr wrap="square">
            <a:spAutoFit/>
          </a:bodyPr>
          <a:lstStyle/>
          <a:p>
            <a:r>
              <a:rPr lang="zh-TW" altLang="en-US" u="sng" dirty="0" smtClean="0">
                <a:solidFill>
                  <a:srgbClr val="0000FF"/>
                </a:solidFill>
                <a:ea typeface="華康粗黑體" pitchFamily="49" charset="-120"/>
              </a:rPr>
              <a:t>解：</a:t>
            </a:r>
            <a:r>
              <a:rPr lang="en-US" altLang="zh-TW" dirty="0" smtClean="0">
                <a:latin typeface="Times New Roman" pitchFamily="18" charset="0"/>
                <a:ea typeface="細明體" pitchFamily="49" charset="-120"/>
              </a:rPr>
              <a:t>(b) </a:t>
            </a:r>
            <a:r>
              <a:rPr lang="zh-TW" altLang="en-US" dirty="0" smtClean="0">
                <a:latin typeface="Times New Roman" pitchFamily="18" charset="0"/>
                <a:ea typeface="細明體" pitchFamily="49" charset="-120"/>
              </a:rPr>
              <a:t>已知其為不良品，計算此產品來自 </a:t>
            </a:r>
            <a:r>
              <a:rPr lang="en-US" altLang="zh-TW" i="1" dirty="0" smtClean="0">
                <a:latin typeface="細明體" pitchFamily="49" charset="-120"/>
                <a:ea typeface="細明體" pitchFamily="49" charset="-120"/>
              </a:rPr>
              <a:t>A</a:t>
            </a:r>
            <a:r>
              <a:rPr lang="en-US" altLang="zh-TW" baseline="-25000" dirty="0" smtClean="0">
                <a:latin typeface="細明體" pitchFamily="49" charset="-120"/>
                <a:ea typeface="細明體" pitchFamily="49" charset="-120"/>
              </a:rPr>
              <a:t>1 </a:t>
            </a:r>
            <a:r>
              <a:rPr lang="zh-TW" altLang="en-US" dirty="0" smtClean="0">
                <a:latin typeface="Times New Roman" pitchFamily="18" charset="0"/>
                <a:ea typeface="細明體" pitchFamily="49" charset="-120"/>
              </a:rPr>
              <a:t>機器的機率。 </a:t>
            </a:r>
            <a:endParaRPr lang="zh-TW" altLang="en-US" dirty="0"/>
          </a:p>
        </p:txBody>
      </p:sp>
      <p:graphicFrame>
        <p:nvGraphicFramePr>
          <p:cNvPr id="160772" name="Object 4"/>
          <p:cNvGraphicFramePr>
            <a:graphicFrameLocks noChangeAspect="1"/>
          </p:cNvGraphicFramePr>
          <p:nvPr/>
        </p:nvGraphicFramePr>
        <p:xfrm>
          <a:off x="1524000" y="4038600"/>
          <a:ext cx="4981575" cy="733425"/>
        </p:xfrm>
        <a:graphic>
          <a:graphicData uri="http://schemas.openxmlformats.org/presentationml/2006/ole">
            <mc:AlternateContent xmlns:mc="http://schemas.openxmlformats.org/markup-compatibility/2006">
              <mc:Choice xmlns:v="urn:schemas-microsoft-com:vml" Requires="v">
                <p:oleObj spid="_x0000_s160776" r:id="rId3" imgW="2844800" imgH="419100" progId="">
                  <p:embed/>
                </p:oleObj>
              </mc:Choice>
              <mc:Fallback>
                <p:oleObj r:id="rId3" imgW="2844800" imgH="4191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038600"/>
                        <a:ext cx="4981575"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投影片編號版面配置區 13"/>
          <p:cNvSpPr>
            <a:spLocks noGrp="1"/>
          </p:cNvSpPr>
          <p:nvPr>
            <p:ph type="sldNum" sz="quarter" idx="12"/>
          </p:nvPr>
        </p:nvSpPr>
        <p:spPr/>
        <p:txBody>
          <a:bodyPr/>
          <a:lstStyle/>
          <a:p>
            <a:pPr>
              <a:defRPr/>
            </a:pPr>
            <a:fld id="{DCA8EF45-15EA-4FDD-A169-F3ACD1DA2A72}" type="slidenum">
              <a:rPr lang="en-US" altLang="zh-TW" smtClean="0"/>
              <a:pPr>
                <a:defRPr/>
              </a:pPr>
              <a:t>90</a:t>
            </a:fld>
            <a:endParaRPr lang="en-US" altLang="zh-TW"/>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50" name="Rectangle 14"/>
          <p:cNvSpPr>
            <a:spLocks noChangeArrowheads="1"/>
          </p:cNvSpPr>
          <p:nvPr/>
        </p:nvSpPr>
        <p:spPr bwMode="auto">
          <a:xfrm>
            <a:off x="641350" y="698501"/>
            <a:ext cx="7732713" cy="901700"/>
          </a:xfrm>
          <a:prstGeom prst="rect">
            <a:avLst/>
          </a:prstGeom>
          <a:noFill/>
          <a:ln w="9525">
            <a:noFill/>
            <a:miter lim="800000"/>
            <a:headEnd/>
            <a:tailEnd/>
          </a:ln>
          <a:effectLst/>
        </p:spPr>
        <p:txBody>
          <a:bodyPr/>
          <a:lstStyle/>
          <a:p>
            <a:pPr marL="758825" indent="-758825" algn="just">
              <a:lnSpc>
                <a:spcPct val="200000"/>
              </a:lnSpc>
              <a:spcBef>
                <a:spcPct val="20000"/>
              </a:spcBef>
              <a:tabLst>
                <a:tab pos="388938" algn="l"/>
                <a:tab pos="1146175" algn="l"/>
              </a:tabLst>
            </a:pPr>
            <a:r>
              <a:rPr lang="en-US" altLang="zh-TW" dirty="0">
                <a:ea typeface="華康粗黑體" pitchFamily="49" charset="-120"/>
              </a:rPr>
              <a:t>	</a:t>
            </a:r>
          </a:p>
          <a:p>
            <a:pPr marL="758825" indent="-758825" algn="just">
              <a:lnSpc>
                <a:spcPct val="200000"/>
              </a:lnSpc>
              <a:spcBef>
                <a:spcPct val="20000"/>
              </a:spcBef>
              <a:tabLst>
                <a:tab pos="388938" algn="l"/>
                <a:tab pos="1146175" algn="l"/>
              </a:tabLst>
            </a:pPr>
            <a:r>
              <a:rPr lang="en-US" altLang="zh-TW" dirty="0">
                <a:ea typeface="華康粗黑體" pitchFamily="49" charset="-120"/>
              </a:rPr>
              <a:t>	</a:t>
            </a:r>
            <a:r>
              <a:rPr lang="en-US" altLang="zh-TW" dirty="0">
                <a:latin typeface="Times New Roman" pitchFamily="18" charset="0"/>
                <a:cs typeface="Times New Roman" pitchFamily="18" charset="0"/>
              </a:rPr>
              <a:t>	</a:t>
            </a:r>
            <a:r>
              <a:rPr lang="zh-TW" altLang="en-US" dirty="0">
                <a:latin typeface="細明體" pitchFamily="49" charset="-120"/>
                <a:ea typeface="細明體" pitchFamily="49" charset="-120"/>
              </a:rPr>
              <a:t>我們亦可將貝氏定理列成下表</a:t>
            </a:r>
            <a:r>
              <a:rPr lang="zh-TW" altLang="en-US" dirty="0">
                <a:ea typeface="華康粗黑體" pitchFamily="49" charset="-120"/>
              </a:rPr>
              <a:t> </a:t>
            </a:r>
          </a:p>
        </p:txBody>
      </p:sp>
      <p:graphicFrame>
        <p:nvGraphicFramePr>
          <p:cNvPr id="193651" name="Group 115"/>
          <p:cNvGraphicFramePr>
            <a:graphicFrameLocks noGrp="1"/>
          </p:cNvGraphicFramePr>
          <p:nvPr/>
        </p:nvGraphicFramePr>
        <p:xfrm>
          <a:off x="103188" y="2014538"/>
          <a:ext cx="8936037" cy="2144586"/>
        </p:xfrm>
        <a:graphic>
          <a:graphicData uri="http://schemas.openxmlformats.org/drawingml/2006/table">
            <a:tbl>
              <a:tblPr/>
              <a:tblGrid>
                <a:gridCol w="811212"/>
                <a:gridCol w="1600200"/>
                <a:gridCol w="1662113"/>
                <a:gridCol w="1766887"/>
                <a:gridCol w="3095625"/>
              </a:tblGrid>
              <a:tr h="723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dirty="0" smtClean="0">
                          <a:ln>
                            <a:noFill/>
                          </a:ln>
                          <a:solidFill>
                            <a:srgbClr val="FFFFFF"/>
                          </a:solidFill>
                          <a:effectLst/>
                          <a:latin typeface="Arial Narrow" pitchFamily="34" charset="0"/>
                          <a:ea typeface="華康中黑體外字集" pitchFamily="49" charset="-120"/>
                        </a:rPr>
                        <a:t></a:t>
                      </a:r>
                      <a:endParaRPr kumimoji="1" lang="en-US" altLang="zh-TW" sz="1800" b="0" i="0" u="none" strike="noStrike" cap="none" normalizeH="0" baseline="0" dirty="0" smtClean="0">
                        <a:ln>
                          <a:noFill/>
                        </a:ln>
                        <a:solidFill>
                          <a:schemeClr val="tx1"/>
                        </a:solidFill>
                        <a:effectLst/>
                        <a:latin typeface="Times New Roman" pitchFamily="18" charset="0"/>
                        <a:ea typeface="新細明體" pitchFamily="18" charset="-120"/>
                        <a:cs typeface="Times New Roman" pitchFamily="18"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800" b="0" i="0" u="none" strike="noStrike" cap="none" normalizeH="0" baseline="0" dirty="0" smtClean="0">
                          <a:ln>
                            <a:noFill/>
                          </a:ln>
                          <a:solidFill>
                            <a:srgbClr val="FFFFFF"/>
                          </a:solidFill>
                          <a:effectLst/>
                          <a:latin typeface="Arial Narrow" pitchFamily="34" charset="0"/>
                          <a:ea typeface="華康中黑體" pitchFamily="49" charset="-120"/>
                        </a:rPr>
                        <a:t>事件</a:t>
                      </a:r>
                      <a:endParaRPr kumimoji="1" lang="zh-TW" altLang="en-US" sz="1800" b="0" i="0" u="none" strike="noStrike" cap="none" normalizeH="0" baseline="0" dirty="0" smtClean="0">
                        <a:ln>
                          <a:noFill/>
                        </a:ln>
                        <a:solidFill>
                          <a:schemeClr val="tx1"/>
                        </a:solidFill>
                        <a:effectLst/>
                        <a:latin typeface="Times New Roman" pitchFamily="18" charset="0"/>
                        <a:ea typeface="新細明體" pitchFamily="18" charset="-120"/>
                        <a:cs typeface="Times New Roman" pitchFamily="18"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1" u="none" strike="noStrike" cap="none" normalizeH="0" baseline="0" dirty="0" smtClean="0">
                          <a:ln>
                            <a:noFill/>
                          </a:ln>
                          <a:solidFill>
                            <a:srgbClr val="FFFFFF"/>
                          </a:solidFill>
                          <a:effectLst/>
                          <a:latin typeface="Arial Narrow" pitchFamily="34" charset="0"/>
                          <a:ea typeface="華康中黑體" pitchFamily="49" charset="-120"/>
                        </a:rPr>
                        <a:t>A </a:t>
                      </a:r>
                      <a:r>
                        <a:rPr kumimoji="1" lang="en-US" altLang="zh-TW" sz="1800" b="0" i="1" u="none" strike="noStrike" cap="none" normalizeH="0" baseline="-30000" dirty="0" err="1" smtClean="0">
                          <a:ln>
                            <a:noFill/>
                          </a:ln>
                          <a:solidFill>
                            <a:srgbClr val="FFFFFF"/>
                          </a:solidFill>
                          <a:effectLst/>
                          <a:latin typeface="Arial Narrow" pitchFamily="34" charset="0"/>
                          <a:ea typeface="華康中黑體" pitchFamily="49" charset="-120"/>
                        </a:rPr>
                        <a:t>i</a:t>
                      </a:r>
                      <a:r>
                        <a:rPr kumimoji="1" lang="en-US" altLang="zh-TW" sz="1800" b="0" i="0" u="none" strike="noStrike" cap="none" normalizeH="0" baseline="0" dirty="0" smtClean="0">
                          <a:ln>
                            <a:noFill/>
                          </a:ln>
                          <a:solidFill>
                            <a:schemeClr val="tx1"/>
                          </a:solidFill>
                          <a:effectLst/>
                          <a:latin typeface="Arial" pitchFamily="34" charset="0"/>
                          <a:ea typeface="新細明體" pitchFamily="18" charset="-120"/>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smtClean="0">
                          <a:ln>
                            <a:noFill/>
                          </a:ln>
                          <a:solidFill>
                            <a:srgbClr val="FFFFFF"/>
                          </a:solidFill>
                          <a:effectLst/>
                          <a:latin typeface="Arial Narrow" pitchFamily="34" charset="0"/>
                          <a:ea typeface="華康中黑體外字集" pitchFamily="49" charset="-120"/>
                        </a:rPr>
                        <a:t></a:t>
                      </a:r>
                      <a:endParaRPr kumimoji="1" lang="en-US" altLang="zh-TW" sz="18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800" b="0" i="0" u="none" strike="noStrike" cap="none" normalizeH="0" baseline="0" smtClean="0">
                          <a:ln>
                            <a:noFill/>
                          </a:ln>
                          <a:solidFill>
                            <a:srgbClr val="FFFFFF"/>
                          </a:solidFill>
                          <a:effectLst/>
                          <a:latin typeface="Arial Narrow" pitchFamily="34" charset="0"/>
                          <a:ea typeface="華康中黑體" pitchFamily="49" charset="-120"/>
                        </a:rPr>
                        <a:t>事前機率</a:t>
                      </a:r>
                      <a:endParaRPr kumimoji="1" lang="zh-TW" altLang="en-US" sz="18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1" u="none" strike="noStrike" cap="none" normalizeH="0" baseline="0" smtClean="0">
                          <a:ln>
                            <a:noFill/>
                          </a:ln>
                          <a:solidFill>
                            <a:srgbClr val="FFFFFF"/>
                          </a:solidFill>
                          <a:effectLst/>
                          <a:latin typeface="Arial Narrow" pitchFamily="34" charset="0"/>
                          <a:ea typeface="華康中黑體" pitchFamily="49" charset="-120"/>
                        </a:rPr>
                        <a:t>P</a:t>
                      </a:r>
                      <a:r>
                        <a:rPr kumimoji="1" lang="en-US" altLang="zh-TW" sz="1800" b="0" i="0" u="none" strike="noStrike" cap="none" normalizeH="0" baseline="0" smtClean="0">
                          <a:ln>
                            <a:noFill/>
                          </a:ln>
                          <a:solidFill>
                            <a:srgbClr val="FFFFFF"/>
                          </a:solidFill>
                          <a:effectLst/>
                          <a:latin typeface="Arial Narrow" pitchFamily="34" charset="0"/>
                          <a:ea typeface="華康中黑體" pitchFamily="49" charset="-120"/>
                        </a:rPr>
                        <a:t>(</a:t>
                      </a:r>
                      <a:r>
                        <a:rPr kumimoji="1" lang="en-US" altLang="zh-TW" sz="1800" b="0" i="1" u="none" strike="noStrike" cap="none" normalizeH="0" baseline="0" smtClean="0">
                          <a:ln>
                            <a:noFill/>
                          </a:ln>
                          <a:solidFill>
                            <a:srgbClr val="FFFFFF"/>
                          </a:solidFill>
                          <a:effectLst/>
                          <a:latin typeface="Arial Narrow" pitchFamily="34" charset="0"/>
                          <a:ea typeface="華康中黑體" pitchFamily="49" charset="-120"/>
                        </a:rPr>
                        <a:t>A </a:t>
                      </a:r>
                      <a:r>
                        <a:rPr kumimoji="1" lang="en-US" altLang="zh-TW" sz="1800" b="0" i="1" u="none" strike="noStrike" cap="none" normalizeH="0" baseline="-30000" smtClean="0">
                          <a:ln>
                            <a:noFill/>
                          </a:ln>
                          <a:solidFill>
                            <a:srgbClr val="FFFFFF"/>
                          </a:solidFill>
                          <a:effectLst/>
                          <a:latin typeface="Arial Narrow" pitchFamily="34" charset="0"/>
                          <a:ea typeface="華康中黑體" pitchFamily="49" charset="-120"/>
                        </a:rPr>
                        <a:t>i</a:t>
                      </a:r>
                      <a:r>
                        <a:rPr kumimoji="1" lang="en-US" altLang="zh-TW" sz="1800" b="0" i="0" u="none" strike="noStrike" cap="none" normalizeH="0" baseline="0" smtClean="0">
                          <a:ln>
                            <a:noFill/>
                          </a:ln>
                          <a:solidFill>
                            <a:srgbClr val="FFFFFF"/>
                          </a:solidFill>
                          <a:effectLst/>
                          <a:latin typeface="Arial Narrow" pitchFamily="34" charset="0"/>
                          <a:ea typeface="華康中黑體" pitchFamily="49" charset="-120"/>
                        </a:rPr>
                        <a:t>)</a:t>
                      </a:r>
                      <a:r>
                        <a:rPr kumimoji="1" lang="en-US" altLang="zh-TW" sz="1800" b="0" i="0" u="none" strike="noStrike" cap="none" normalizeH="0" baseline="0" smtClean="0">
                          <a:ln>
                            <a:noFill/>
                          </a:ln>
                          <a:solidFill>
                            <a:schemeClr val="tx1"/>
                          </a:solidFill>
                          <a:effectLst/>
                          <a:latin typeface="Arial" pitchFamily="34" charset="0"/>
                          <a:ea typeface="新細明體" pitchFamily="18" charset="-12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smtClean="0">
                          <a:ln>
                            <a:noFill/>
                          </a:ln>
                          <a:solidFill>
                            <a:srgbClr val="FFFFFF"/>
                          </a:solidFill>
                          <a:effectLst/>
                          <a:latin typeface="Arial Narrow" pitchFamily="34" charset="0"/>
                          <a:ea typeface="華康中黑體外字集" pitchFamily="49" charset="-120"/>
                        </a:rPr>
                        <a:t></a:t>
                      </a:r>
                      <a:endParaRPr kumimoji="1" lang="en-US" altLang="zh-TW" sz="18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800" b="0" i="0" u="none" strike="noStrike" cap="none" normalizeH="0" baseline="0" smtClean="0">
                          <a:ln>
                            <a:noFill/>
                          </a:ln>
                          <a:solidFill>
                            <a:srgbClr val="FFFFFF"/>
                          </a:solidFill>
                          <a:effectLst/>
                          <a:latin typeface="Arial Narrow" pitchFamily="34" charset="0"/>
                          <a:ea typeface="華康中黑體" pitchFamily="49" charset="-120"/>
                        </a:rPr>
                        <a:t>條件機率</a:t>
                      </a:r>
                      <a:endParaRPr kumimoji="1" lang="zh-TW" altLang="en-US" sz="18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1" u="none" strike="noStrike" cap="none" normalizeH="0" baseline="0" smtClean="0">
                          <a:ln>
                            <a:noFill/>
                          </a:ln>
                          <a:solidFill>
                            <a:srgbClr val="FFFFFF"/>
                          </a:solidFill>
                          <a:effectLst/>
                          <a:latin typeface="Arial Narrow" pitchFamily="34" charset="0"/>
                          <a:ea typeface="華康中黑體" pitchFamily="49" charset="-120"/>
                        </a:rPr>
                        <a:t>P</a:t>
                      </a:r>
                      <a:r>
                        <a:rPr kumimoji="1" lang="en-US" altLang="zh-TW" sz="1800" b="0" i="0" u="none" strike="noStrike" cap="none" normalizeH="0" baseline="0" smtClean="0">
                          <a:ln>
                            <a:noFill/>
                          </a:ln>
                          <a:solidFill>
                            <a:srgbClr val="FFFFFF"/>
                          </a:solidFill>
                          <a:effectLst/>
                          <a:latin typeface="Arial Narrow" pitchFamily="34" charset="0"/>
                          <a:ea typeface="華康中黑體" pitchFamily="49" charset="-120"/>
                        </a:rPr>
                        <a:t>(</a:t>
                      </a:r>
                      <a:r>
                        <a:rPr kumimoji="1" lang="en-US" altLang="zh-TW" sz="1800" b="0" i="1" u="none" strike="noStrike" cap="none" normalizeH="0" baseline="0" smtClean="0">
                          <a:ln>
                            <a:noFill/>
                          </a:ln>
                          <a:solidFill>
                            <a:srgbClr val="FFFFFF"/>
                          </a:solidFill>
                          <a:effectLst/>
                          <a:latin typeface="Arial Narrow" pitchFamily="34" charset="0"/>
                          <a:ea typeface="華康中黑體" pitchFamily="49" charset="-120"/>
                        </a:rPr>
                        <a:t>B</a:t>
                      </a:r>
                      <a:r>
                        <a:rPr kumimoji="1" lang="en-US" altLang="zh-TW" sz="1800" b="0" i="0" u="none" strike="noStrike" cap="none" normalizeH="0" baseline="0" smtClean="0">
                          <a:ln>
                            <a:noFill/>
                          </a:ln>
                          <a:solidFill>
                            <a:srgbClr val="FFFFFF"/>
                          </a:solidFill>
                          <a:effectLst/>
                          <a:latin typeface="Arial Narrow" pitchFamily="34" charset="0"/>
                          <a:ea typeface="華康中黑體" pitchFamily="49" charset="-120"/>
                        </a:rPr>
                        <a:t> | </a:t>
                      </a:r>
                      <a:r>
                        <a:rPr kumimoji="1" lang="en-US" altLang="zh-TW" sz="1800" b="0" i="1" u="none" strike="noStrike" cap="none" normalizeH="0" baseline="0" smtClean="0">
                          <a:ln>
                            <a:noFill/>
                          </a:ln>
                          <a:solidFill>
                            <a:srgbClr val="FFFFFF"/>
                          </a:solidFill>
                          <a:effectLst/>
                          <a:latin typeface="Arial Narrow" pitchFamily="34" charset="0"/>
                          <a:ea typeface="華康中黑體" pitchFamily="49" charset="-120"/>
                        </a:rPr>
                        <a:t>A </a:t>
                      </a:r>
                      <a:r>
                        <a:rPr kumimoji="1" lang="en-US" altLang="zh-TW" sz="1800" b="0" i="1" u="none" strike="noStrike" cap="none" normalizeH="0" baseline="-30000" smtClean="0">
                          <a:ln>
                            <a:noFill/>
                          </a:ln>
                          <a:solidFill>
                            <a:srgbClr val="FFFFFF"/>
                          </a:solidFill>
                          <a:effectLst/>
                          <a:latin typeface="Arial Narrow" pitchFamily="34" charset="0"/>
                          <a:ea typeface="華康中黑體" pitchFamily="49" charset="-120"/>
                        </a:rPr>
                        <a:t>i</a:t>
                      </a:r>
                      <a:r>
                        <a:rPr kumimoji="1" lang="en-US" altLang="zh-TW" sz="1800" b="0" i="0" u="none" strike="noStrike" cap="none" normalizeH="0" baseline="0" smtClean="0">
                          <a:ln>
                            <a:noFill/>
                          </a:ln>
                          <a:solidFill>
                            <a:srgbClr val="FFFFFF"/>
                          </a:solidFill>
                          <a:effectLst/>
                          <a:latin typeface="Arial Narrow" pitchFamily="34" charset="0"/>
                          <a:ea typeface="華康中黑體" pitchFamily="49" charset="-120"/>
                        </a:rPr>
                        <a:t>)</a:t>
                      </a:r>
                      <a:r>
                        <a:rPr kumimoji="1" lang="en-US" altLang="zh-TW" sz="1800" b="0" i="0" u="none" strike="noStrike" cap="none" normalizeH="0" baseline="0" smtClean="0">
                          <a:ln>
                            <a:noFill/>
                          </a:ln>
                          <a:solidFill>
                            <a:schemeClr val="tx1"/>
                          </a:solidFill>
                          <a:effectLst/>
                          <a:latin typeface="Arial" pitchFamily="34" charset="0"/>
                          <a:ea typeface="新細明體" pitchFamily="18" charset="-12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smtClean="0">
                          <a:ln>
                            <a:noFill/>
                          </a:ln>
                          <a:solidFill>
                            <a:srgbClr val="FFFFFF"/>
                          </a:solidFill>
                          <a:effectLst/>
                          <a:latin typeface="Arial Narrow" pitchFamily="34" charset="0"/>
                          <a:ea typeface="華康中黑體外字集" pitchFamily="49" charset="-120"/>
                        </a:rPr>
                        <a:t></a:t>
                      </a:r>
                      <a:endParaRPr kumimoji="1" lang="en-US" altLang="zh-TW" sz="18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800" b="0" i="0" u="none" strike="noStrike" cap="none" normalizeH="0" baseline="0" smtClean="0">
                          <a:ln>
                            <a:noFill/>
                          </a:ln>
                          <a:solidFill>
                            <a:srgbClr val="FFFFFF"/>
                          </a:solidFill>
                          <a:effectLst/>
                          <a:latin typeface="Arial Narrow" pitchFamily="34" charset="0"/>
                          <a:ea typeface="華康中黑體" pitchFamily="49" charset="-120"/>
                        </a:rPr>
                        <a:t>聯合機率</a:t>
                      </a:r>
                      <a:endParaRPr kumimoji="1" lang="zh-TW" altLang="en-US" sz="18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1" u="none" strike="noStrike" cap="none" normalizeH="0" baseline="0" smtClean="0">
                          <a:ln>
                            <a:noFill/>
                          </a:ln>
                          <a:solidFill>
                            <a:srgbClr val="FFFFFF"/>
                          </a:solidFill>
                          <a:effectLst/>
                          <a:latin typeface="Arial Narrow" pitchFamily="34" charset="0"/>
                          <a:ea typeface="華康中黑體" pitchFamily="49" charset="-120"/>
                        </a:rPr>
                        <a:t>P</a:t>
                      </a:r>
                      <a:r>
                        <a:rPr kumimoji="1" lang="en-US" altLang="zh-TW" sz="1800" b="0" i="0" u="none" strike="noStrike" cap="none" normalizeH="0" baseline="0" smtClean="0">
                          <a:ln>
                            <a:noFill/>
                          </a:ln>
                          <a:solidFill>
                            <a:srgbClr val="FFFFFF"/>
                          </a:solidFill>
                          <a:effectLst/>
                          <a:latin typeface="Arial Narrow" pitchFamily="34" charset="0"/>
                          <a:ea typeface="華康中黑體" pitchFamily="49" charset="-120"/>
                        </a:rPr>
                        <a:t>(</a:t>
                      </a:r>
                      <a:r>
                        <a:rPr kumimoji="1" lang="en-US" altLang="zh-TW" sz="1800" b="0" i="1" u="none" strike="noStrike" cap="none" normalizeH="0" baseline="0" smtClean="0">
                          <a:ln>
                            <a:noFill/>
                          </a:ln>
                          <a:solidFill>
                            <a:srgbClr val="FFFFFF"/>
                          </a:solidFill>
                          <a:effectLst/>
                          <a:latin typeface="Arial Narrow" pitchFamily="34" charset="0"/>
                          <a:ea typeface="華康中黑體" pitchFamily="49" charset="-120"/>
                        </a:rPr>
                        <a:t>A </a:t>
                      </a:r>
                      <a:r>
                        <a:rPr kumimoji="1" lang="en-US" altLang="zh-TW" sz="1800" b="0" i="1" u="none" strike="noStrike" cap="none" normalizeH="0" baseline="-30000" smtClean="0">
                          <a:ln>
                            <a:noFill/>
                          </a:ln>
                          <a:solidFill>
                            <a:srgbClr val="FFFFFF"/>
                          </a:solidFill>
                          <a:effectLst/>
                          <a:latin typeface="Arial Narrow" pitchFamily="34" charset="0"/>
                          <a:ea typeface="華康中黑體" pitchFamily="49" charset="-120"/>
                        </a:rPr>
                        <a:t>i</a:t>
                      </a:r>
                      <a:r>
                        <a:rPr kumimoji="1" lang="en-US" altLang="zh-TW" sz="1800" b="1" i="0" u="none" strike="noStrike" cap="none" normalizeH="0" baseline="0" smtClean="0">
                          <a:ln>
                            <a:noFill/>
                          </a:ln>
                          <a:solidFill>
                            <a:srgbClr val="FFFFFF"/>
                          </a:solidFill>
                          <a:effectLst/>
                          <a:latin typeface="Arial Narrow" pitchFamily="34" charset="0"/>
                          <a:ea typeface="華康中黑體" pitchFamily="49" charset="-120"/>
                        </a:rPr>
                        <a:t>∩ </a:t>
                      </a:r>
                      <a:r>
                        <a:rPr kumimoji="1" lang="en-US" altLang="zh-TW" sz="1800" b="0" i="1" u="none" strike="noStrike" cap="none" normalizeH="0" baseline="0" smtClean="0">
                          <a:ln>
                            <a:noFill/>
                          </a:ln>
                          <a:solidFill>
                            <a:srgbClr val="FFFFFF"/>
                          </a:solidFill>
                          <a:effectLst/>
                          <a:latin typeface="Arial Narrow" pitchFamily="34" charset="0"/>
                          <a:ea typeface="華康中黑體" pitchFamily="49" charset="-120"/>
                        </a:rPr>
                        <a:t>B</a:t>
                      </a:r>
                      <a:r>
                        <a:rPr kumimoji="1" lang="en-US" altLang="zh-TW" sz="1800" b="0" i="0" u="none" strike="noStrike" cap="none" normalizeH="0" baseline="0" smtClean="0">
                          <a:ln>
                            <a:noFill/>
                          </a:ln>
                          <a:solidFill>
                            <a:srgbClr val="FFFFFF"/>
                          </a:solidFill>
                          <a:effectLst/>
                          <a:latin typeface="Arial Narrow" pitchFamily="34" charset="0"/>
                          <a:ea typeface="華康中黑體" pitchFamily="49" charset="-120"/>
                        </a:rPr>
                        <a:t>)</a:t>
                      </a:r>
                      <a:r>
                        <a:rPr kumimoji="1" lang="en-US" altLang="zh-TW" sz="1800" b="0" i="0" u="none" strike="noStrike" cap="none" normalizeH="0" baseline="0" smtClean="0">
                          <a:ln>
                            <a:noFill/>
                          </a:ln>
                          <a:solidFill>
                            <a:schemeClr val="tx1"/>
                          </a:solidFill>
                          <a:effectLst/>
                          <a:latin typeface="Arial" pitchFamily="34" charset="0"/>
                          <a:ea typeface="新細明體" pitchFamily="18" charset="-12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smtClean="0">
                          <a:ln>
                            <a:noFill/>
                          </a:ln>
                          <a:solidFill>
                            <a:srgbClr val="FFFFFF"/>
                          </a:solidFill>
                          <a:effectLst/>
                          <a:latin typeface="Arial Narrow" pitchFamily="34" charset="0"/>
                          <a:ea typeface="華康中黑體外字集" pitchFamily="49" charset="-120"/>
                        </a:rPr>
                        <a:t></a:t>
                      </a:r>
                      <a:endParaRPr kumimoji="1" lang="en-US" altLang="zh-TW" sz="18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800" b="0" i="0" u="none" strike="noStrike" cap="none" normalizeH="0" baseline="0" smtClean="0">
                          <a:ln>
                            <a:noFill/>
                          </a:ln>
                          <a:solidFill>
                            <a:srgbClr val="FFFFFF"/>
                          </a:solidFill>
                          <a:effectLst/>
                          <a:latin typeface="Arial Narrow" pitchFamily="34" charset="0"/>
                          <a:ea typeface="華康中黑體" pitchFamily="49" charset="-120"/>
                        </a:rPr>
                        <a:t>事後機率</a:t>
                      </a:r>
                      <a:endParaRPr kumimoji="1" lang="zh-TW" altLang="en-US" sz="18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1" u="none" strike="noStrike" cap="none" normalizeH="0" baseline="0" smtClean="0">
                          <a:ln>
                            <a:noFill/>
                          </a:ln>
                          <a:solidFill>
                            <a:srgbClr val="FFFFFF"/>
                          </a:solidFill>
                          <a:effectLst/>
                          <a:latin typeface="Arial Narrow" pitchFamily="34" charset="0"/>
                          <a:ea typeface="華康中黑體" pitchFamily="49" charset="-120"/>
                        </a:rPr>
                        <a:t>P</a:t>
                      </a:r>
                      <a:r>
                        <a:rPr kumimoji="1" lang="en-US" altLang="zh-TW" sz="1800" b="0" i="0" u="none" strike="noStrike" cap="none" normalizeH="0" baseline="0" smtClean="0">
                          <a:ln>
                            <a:noFill/>
                          </a:ln>
                          <a:solidFill>
                            <a:srgbClr val="FFFFFF"/>
                          </a:solidFill>
                          <a:effectLst/>
                          <a:latin typeface="Arial Narrow" pitchFamily="34" charset="0"/>
                          <a:ea typeface="華康中黑體" pitchFamily="49" charset="-120"/>
                        </a:rPr>
                        <a:t>(</a:t>
                      </a:r>
                      <a:r>
                        <a:rPr kumimoji="1" lang="en-US" altLang="zh-TW" sz="1800" b="0" i="1" u="none" strike="noStrike" cap="none" normalizeH="0" baseline="0" smtClean="0">
                          <a:ln>
                            <a:noFill/>
                          </a:ln>
                          <a:solidFill>
                            <a:srgbClr val="FFFFFF"/>
                          </a:solidFill>
                          <a:effectLst/>
                          <a:latin typeface="Arial Narrow" pitchFamily="34" charset="0"/>
                          <a:ea typeface="華康中黑體" pitchFamily="49" charset="-120"/>
                        </a:rPr>
                        <a:t>A </a:t>
                      </a:r>
                      <a:r>
                        <a:rPr kumimoji="1" lang="en-US" altLang="zh-TW" sz="1800" b="0" i="1" u="none" strike="noStrike" cap="none" normalizeH="0" baseline="-30000" smtClean="0">
                          <a:ln>
                            <a:noFill/>
                          </a:ln>
                          <a:solidFill>
                            <a:srgbClr val="FFFFFF"/>
                          </a:solidFill>
                          <a:effectLst/>
                          <a:latin typeface="Arial Narrow" pitchFamily="34" charset="0"/>
                          <a:ea typeface="華康中黑體" pitchFamily="49" charset="-120"/>
                        </a:rPr>
                        <a:t>i</a:t>
                      </a:r>
                      <a:r>
                        <a:rPr kumimoji="1" lang="en-US" altLang="zh-TW" sz="1800" b="0" i="0" u="none" strike="noStrike" cap="none" normalizeH="0" baseline="0" smtClean="0">
                          <a:ln>
                            <a:noFill/>
                          </a:ln>
                          <a:solidFill>
                            <a:srgbClr val="FFFFFF"/>
                          </a:solidFill>
                          <a:effectLst/>
                          <a:latin typeface="Arial Narrow" pitchFamily="34" charset="0"/>
                          <a:ea typeface="華康中黑體" pitchFamily="49" charset="-120"/>
                        </a:rPr>
                        <a:t> | </a:t>
                      </a:r>
                      <a:r>
                        <a:rPr kumimoji="1" lang="en-US" altLang="zh-TW" sz="1800" b="0" i="1" u="none" strike="noStrike" cap="none" normalizeH="0" baseline="0" smtClean="0">
                          <a:ln>
                            <a:noFill/>
                          </a:ln>
                          <a:solidFill>
                            <a:srgbClr val="FFFFFF"/>
                          </a:solidFill>
                          <a:effectLst/>
                          <a:latin typeface="Arial Narrow" pitchFamily="34" charset="0"/>
                          <a:ea typeface="華康中黑體" pitchFamily="49" charset="-120"/>
                        </a:rPr>
                        <a:t>B</a:t>
                      </a:r>
                      <a:r>
                        <a:rPr kumimoji="1" lang="en-US" altLang="zh-TW" sz="1800" b="0" i="0" u="none" strike="noStrike" cap="none" normalizeH="0" baseline="0" smtClean="0">
                          <a:ln>
                            <a:noFill/>
                          </a:ln>
                          <a:solidFill>
                            <a:srgbClr val="FFFFFF"/>
                          </a:solidFill>
                          <a:effectLst/>
                          <a:latin typeface="Arial Narrow" pitchFamily="34" charset="0"/>
                          <a:ea typeface="華康中黑體" pitchFamily="49" charset="-120"/>
                        </a:rPr>
                        <a:t>)</a:t>
                      </a:r>
                      <a:r>
                        <a:rPr kumimoji="1" lang="en-US" altLang="zh-TW" sz="1800" b="0" i="0" u="none" strike="noStrike" cap="none" normalizeH="0" baseline="0" smtClean="0">
                          <a:ln>
                            <a:noFill/>
                          </a:ln>
                          <a:solidFill>
                            <a:schemeClr val="tx1"/>
                          </a:solidFill>
                          <a:effectLst/>
                          <a:latin typeface="Arial" pitchFamily="34" charset="0"/>
                          <a:ea typeface="新細明體" pitchFamily="18" charset="-120"/>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r>
              <a:tr h="3889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1" u="none" strike="noStrike" cap="none" normalizeH="0" baseline="0" smtClean="0">
                          <a:ln>
                            <a:noFill/>
                          </a:ln>
                          <a:solidFill>
                            <a:schemeClr val="tx1"/>
                          </a:solidFill>
                          <a:effectLst/>
                          <a:latin typeface="Arial" pitchFamily="34" charset="0"/>
                          <a:ea typeface="新細明體" pitchFamily="18" charset="-120"/>
                        </a:rPr>
                        <a:t>A</a:t>
                      </a:r>
                      <a:r>
                        <a:rPr kumimoji="1" lang="en-US" altLang="zh-TW" sz="1800" b="0" i="0" u="none" strike="noStrike" cap="none" normalizeH="0" baseline="-25000" smtClean="0">
                          <a:ln>
                            <a:noFill/>
                          </a:ln>
                          <a:solidFill>
                            <a:schemeClr val="tx1"/>
                          </a:solidFill>
                          <a:effectLst/>
                          <a:latin typeface="Arial" pitchFamily="34" charset="0"/>
                          <a:ea typeface="新細明體" pitchFamily="18" charset="-12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0.016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0.016/0.046=0.3478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079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1" u="none" strike="noStrike" cap="none" normalizeH="0" baseline="0" smtClean="0">
                          <a:ln>
                            <a:noFill/>
                          </a:ln>
                          <a:solidFill>
                            <a:schemeClr val="tx1"/>
                          </a:solidFill>
                          <a:effectLst/>
                          <a:latin typeface="Arial" pitchFamily="34" charset="0"/>
                          <a:ea typeface="新細明體" pitchFamily="18" charset="-120"/>
                        </a:rPr>
                        <a:t>A</a:t>
                      </a:r>
                      <a:r>
                        <a:rPr kumimoji="1" lang="en-US" altLang="zh-TW" sz="1800" b="0" i="0" u="none" strike="noStrike" cap="none" normalizeH="0" baseline="-25000" smtClean="0">
                          <a:ln>
                            <a:noFill/>
                          </a:ln>
                          <a:solidFill>
                            <a:schemeClr val="tx1"/>
                          </a:solidFill>
                          <a:effectLst/>
                          <a:latin typeface="Arial" pitchFamily="34" charset="0"/>
                          <a:ea typeface="新細明體" pitchFamily="18" charset="-12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0.030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0.03/0.046=0.6522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079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TW" altLang="zh-TW" sz="1800" b="0" i="0" u="none" strike="noStrike" cap="none" normalizeH="0" baseline="0" dirty="0" smtClean="0">
                        <a:ln>
                          <a:noFill/>
                        </a:ln>
                        <a:solidFill>
                          <a:schemeClr val="tx1"/>
                        </a:solidFill>
                        <a:effectLst/>
                        <a:latin typeface="Arial" pitchFamily="34"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0.016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r>
            </a:tbl>
          </a:graphicData>
        </a:graphic>
      </p:graphicFrame>
      <p:sp>
        <p:nvSpPr>
          <p:cNvPr id="193652" name="Rectangle 116"/>
          <p:cNvSpPr>
            <a:spLocks noChangeArrowheads="1"/>
          </p:cNvSpPr>
          <p:nvPr/>
        </p:nvSpPr>
        <p:spPr bwMode="auto">
          <a:xfrm>
            <a:off x="641350" y="4257675"/>
            <a:ext cx="7732713" cy="1787525"/>
          </a:xfrm>
          <a:prstGeom prst="rect">
            <a:avLst/>
          </a:prstGeom>
          <a:noFill/>
          <a:ln w="9525">
            <a:noFill/>
            <a:miter lim="800000"/>
            <a:headEnd/>
            <a:tailEnd/>
          </a:ln>
          <a:effectLst/>
        </p:spPr>
        <p:txBody>
          <a:bodyPr/>
          <a:lstStyle/>
          <a:p>
            <a:pPr marL="758825" indent="-758825" algn="just">
              <a:lnSpc>
                <a:spcPct val="150000"/>
              </a:lnSpc>
              <a:spcBef>
                <a:spcPct val="20000"/>
              </a:spcBef>
              <a:tabLst>
                <a:tab pos="388938" algn="l"/>
                <a:tab pos="1146175" algn="l"/>
              </a:tabLst>
            </a:pPr>
            <a:r>
              <a:rPr lang="en-US" altLang="zh-TW">
                <a:ea typeface="華康粗黑體" pitchFamily="49" charset="-120"/>
              </a:rPr>
              <a:t>		</a:t>
            </a:r>
            <a:r>
              <a:rPr lang="zh-TW" altLang="en-US">
                <a:latin typeface="細明體" pitchFamily="49" charset="-120"/>
                <a:ea typeface="細明體" pitchFamily="49" charset="-120"/>
              </a:rPr>
              <a:t>由本表我們更容易看出，若我們不獲得額外資料的機率，則對不良品來自 </a:t>
            </a:r>
            <a:r>
              <a:rPr lang="en-US" altLang="zh-TW" i="1">
                <a:latin typeface="細明體" pitchFamily="49" charset="-120"/>
                <a:ea typeface="細明體" pitchFamily="49" charset="-120"/>
              </a:rPr>
              <a:t>A</a:t>
            </a:r>
            <a:r>
              <a:rPr lang="en-US" altLang="zh-TW" baseline="-25000">
                <a:latin typeface="細明體" pitchFamily="49" charset="-120"/>
                <a:ea typeface="細明體" pitchFamily="49" charset="-120"/>
              </a:rPr>
              <a:t>1 </a:t>
            </a:r>
            <a:r>
              <a:rPr lang="zh-TW" altLang="en-US">
                <a:latin typeface="細明體" pitchFamily="49" charset="-120"/>
                <a:ea typeface="細明體" pitchFamily="49" charset="-120"/>
              </a:rPr>
              <a:t>機器的機率判斷為 </a:t>
            </a:r>
            <a:r>
              <a:rPr lang="en-US" altLang="zh-TW" i="1">
                <a:latin typeface="細明體" pitchFamily="49" charset="-120"/>
                <a:ea typeface="細明體" pitchFamily="49" charset="-120"/>
              </a:rPr>
              <a:t>P</a:t>
            </a:r>
            <a:r>
              <a:rPr lang="en-US" altLang="zh-TW">
                <a:latin typeface="細明體" pitchFamily="49" charset="-120"/>
                <a:ea typeface="細明體" pitchFamily="49" charset="-120"/>
              </a:rPr>
              <a:t> (</a:t>
            </a:r>
            <a:r>
              <a:rPr lang="en-US" altLang="zh-TW" i="1">
                <a:latin typeface="細明體" pitchFamily="49" charset="-120"/>
                <a:ea typeface="細明體" pitchFamily="49" charset="-120"/>
              </a:rPr>
              <a:t>A</a:t>
            </a:r>
            <a:r>
              <a:rPr lang="en-US" altLang="zh-TW" baseline="-25000">
                <a:latin typeface="細明體" pitchFamily="49" charset="-120"/>
                <a:ea typeface="細明體" pitchFamily="49" charset="-120"/>
              </a:rPr>
              <a:t>1</a:t>
            </a:r>
            <a:r>
              <a:rPr lang="en-US" altLang="zh-TW">
                <a:latin typeface="Times New Roman" pitchFamily="18" charset="0"/>
                <a:ea typeface="細明體" pitchFamily="49" charset="-120"/>
              </a:rPr>
              <a:t>) =</a:t>
            </a:r>
            <a:r>
              <a:rPr lang="en-US" altLang="zh-TW">
                <a:latin typeface="細明體" pitchFamily="49" charset="-120"/>
                <a:ea typeface="細明體" pitchFamily="49" charset="-120"/>
              </a:rPr>
              <a:t> </a:t>
            </a:r>
            <a:r>
              <a:rPr lang="en-US" altLang="zh-TW">
                <a:latin typeface="Times New Roman" pitchFamily="18" charset="0"/>
                <a:ea typeface="細明體" pitchFamily="49" charset="-120"/>
              </a:rPr>
              <a:t>0.4</a:t>
            </a:r>
            <a:r>
              <a:rPr lang="en-US" altLang="zh-TW">
                <a:latin typeface="細明體" pitchFamily="49" charset="-120"/>
                <a:ea typeface="細明體" pitchFamily="49" charset="-120"/>
              </a:rPr>
              <a:t> </a:t>
            </a:r>
            <a:r>
              <a:rPr lang="en-US" altLang="zh-TW">
                <a:latin typeface="Times New Roman" pitchFamily="18" charset="0"/>
                <a:cs typeface="Times New Roman" pitchFamily="18" charset="0"/>
              </a:rPr>
              <a:t>( </a:t>
            </a:r>
            <a:r>
              <a:rPr lang="zh-TW" altLang="en-US">
                <a:latin typeface="細明體" pitchFamily="49" charset="-120"/>
                <a:ea typeface="細明體" pitchFamily="49" charset="-120"/>
              </a:rPr>
              <a:t>事前機率</a:t>
            </a:r>
            <a:r>
              <a:rPr lang="zh-TW" altLang="en-US">
                <a:latin typeface="Times New Roman" pitchFamily="18" charset="0"/>
                <a:cs typeface="Times New Roman" pitchFamily="18" charset="0"/>
              </a:rPr>
              <a:t> </a:t>
            </a:r>
            <a:r>
              <a:rPr lang="en-US" altLang="zh-TW">
                <a:latin typeface="Times New Roman" pitchFamily="18" charset="0"/>
                <a:cs typeface="Times New Roman" pitchFamily="18" charset="0"/>
              </a:rPr>
              <a:t>)</a:t>
            </a:r>
            <a:r>
              <a:rPr lang="zh-TW" altLang="en-US">
                <a:latin typeface="細明體" pitchFamily="49" charset="-120"/>
                <a:ea typeface="細明體" pitchFamily="49" charset="-120"/>
              </a:rPr>
              <a:t>，但有額外資訊</a:t>
            </a:r>
            <a:r>
              <a:rPr lang="zh-TW" altLang="en-US">
                <a:latin typeface="Times New Roman" pitchFamily="18" charset="0"/>
                <a:cs typeface="Times New Roman" pitchFamily="18" charset="0"/>
              </a:rPr>
              <a:t> </a:t>
            </a:r>
            <a:r>
              <a:rPr lang="en-US" altLang="zh-TW">
                <a:latin typeface="Times New Roman" pitchFamily="18" charset="0"/>
                <a:cs typeface="Times New Roman" pitchFamily="18" charset="0"/>
              </a:rPr>
              <a:t>( </a:t>
            </a:r>
            <a:r>
              <a:rPr lang="zh-TW" altLang="en-US">
                <a:latin typeface="細明體" pitchFamily="49" charset="-120"/>
                <a:ea typeface="細明體" pitchFamily="49" charset="-120"/>
              </a:rPr>
              <a:t>以條件機率 </a:t>
            </a:r>
            <a:r>
              <a:rPr lang="en-US" altLang="zh-TW" i="1">
                <a:latin typeface="細明體" pitchFamily="49" charset="-120"/>
                <a:ea typeface="細明體" pitchFamily="49" charset="-120"/>
              </a:rPr>
              <a:t>P </a:t>
            </a:r>
            <a:r>
              <a:rPr lang="en-US" altLang="zh-TW">
                <a:latin typeface="細明體" pitchFamily="49" charset="-120"/>
                <a:ea typeface="細明體" pitchFamily="49" charset="-120"/>
              </a:rPr>
              <a:t>(</a:t>
            </a:r>
            <a:r>
              <a:rPr lang="en-US" altLang="zh-TW" i="1">
                <a:latin typeface="細明體" pitchFamily="49" charset="-120"/>
                <a:ea typeface="細明體" pitchFamily="49" charset="-120"/>
              </a:rPr>
              <a:t>B</a:t>
            </a:r>
            <a:r>
              <a:rPr lang="en-US" altLang="zh-TW">
                <a:latin typeface="細明體" pitchFamily="49" charset="-120"/>
                <a:ea typeface="細明體" pitchFamily="49" charset="-120"/>
              </a:rPr>
              <a:t>∣</a:t>
            </a:r>
            <a:r>
              <a:rPr lang="en-US" altLang="zh-TW" i="1">
                <a:latin typeface="細明體" pitchFamily="49" charset="-120"/>
                <a:ea typeface="細明體" pitchFamily="49" charset="-120"/>
              </a:rPr>
              <a:t>A</a:t>
            </a:r>
            <a:r>
              <a:rPr lang="en-US" altLang="zh-TW" baseline="-25000">
                <a:latin typeface="細明體" pitchFamily="49" charset="-120"/>
                <a:ea typeface="細明體" pitchFamily="49" charset="-120"/>
              </a:rPr>
              <a:t>1 </a:t>
            </a:r>
            <a:r>
              <a:rPr lang="en-US" altLang="zh-TW">
                <a:latin typeface="Times New Roman" pitchFamily="18" charset="0"/>
                <a:ea typeface="細明體" pitchFamily="49" charset="-120"/>
              </a:rPr>
              <a:t>) = 0.04 </a:t>
            </a:r>
            <a:r>
              <a:rPr lang="zh-TW" altLang="en-US">
                <a:latin typeface="細明體" pitchFamily="49" charset="-120"/>
                <a:ea typeface="細明體" pitchFamily="49" charset="-120"/>
              </a:rPr>
              <a:t>表示</a:t>
            </a:r>
            <a:r>
              <a:rPr lang="zh-TW" altLang="en-US">
                <a:latin typeface="Times New Roman" pitchFamily="18" charset="0"/>
                <a:cs typeface="Times New Roman" pitchFamily="18" charset="0"/>
              </a:rPr>
              <a:t> </a:t>
            </a:r>
            <a:r>
              <a:rPr lang="en-US" altLang="zh-TW">
                <a:latin typeface="Times New Roman" pitchFamily="18" charset="0"/>
                <a:cs typeface="Times New Roman" pitchFamily="18" charset="0"/>
              </a:rPr>
              <a:t>) </a:t>
            </a:r>
            <a:r>
              <a:rPr lang="zh-TW" altLang="en-US">
                <a:latin typeface="細明體" pitchFamily="49" charset="-120"/>
                <a:ea typeface="細明體" pitchFamily="49" charset="-120"/>
              </a:rPr>
              <a:t>加入後，則對不良品來自 </a:t>
            </a:r>
            <a:r>
              <a:rPr lang="en-US" altLang="zh-TW" i="1">
                <a:latin typeface="細明體" pitchFamily="49" charset="-120"/>
                <a:ea typeface="細明體" pitchFamily="49" charset="-120"/>
              </a:rPr>
              <a:t>A</a:t>
            </a:r>
            <a:r>
              <a:rPr lang="en-US" altLang="zh-TW" baseline="-25000">
                <a:latin typeface="細明體" pitchFamily="49" charset="-120"/>
                <a:ea typeface="細明體" pitchFamily="49" charset="-120"/>
              </a:rPr>
              <a:t>1 </a:t>
            </a:r>
            <a:r>
              <a:rPr lang="zh-TW" altLang="en-US">
                <a:latin typeface="細明體" pitchFamily="49" charset="-120"/>
                <a:ea typeface="細明體" pitchFamily="49" charset="-120"/>
              </a:rPr>
              <a:t>機器的機率，修正為 </a:t>
            </a:r>
            <a:r>
              <a:rPr lang="en-US" altLang="zh-TW" i="1">
                <a:latin typeface="細明體" pitchFamily="49" charset="-120"/>
                <a:ea typeface="細明體" pitchFamily="49" charset="-120"/>
              </a:rPr>
              <a:t>P </a:t>
            </a:r>
            <a:r>
              <a:rPr lang="en-US" altLang="zh-TW">
                <a:latin typeface="細明體" pitchFamily="49" charset="-120"/>
                <a:ea typeface="細明體" pitchFamily="49" charset="-120"/>
              </a:rPr>
              <a:t>(</a:t>
            </a:r>
            <a:r>
              <a:rPr lang="en-US" altLang="zh-TW" i="1">
                <a:latin typeface="細明體" pitchFamily="49" charset="-120"/>
                <a:ea typeface="細明體" pitchFamily="49" charset="-120"/>
              </a:rPr>
              <a:t>A</a:t>
            </a:r>
            <a:r>
              <a:rPr lang="en-US" altLang="zh-TW" baseline="-25000">
                <a:latin typeface="細明體" pitchFamily="49" charset="-120"/>
                <a:ea typeface="細明體" pitchFamily="49" charset="-120"/>
              </a:rPr>
              <a:t>1</a:t>
            </a:r>
            <a:r>
              <a:rPr lang="en-US" altLang="zh-TW">
                <a:latin typeface="細明體" pitchFamily="49" charset="-120"/>
                <a:ea typeface="細明體" pitchFamily="49" charset="-120"/>
              </a:rPr>
              <a:t>∣</a:t>
            </a:r>
            <a:r>
              <a:rPr lang="en-US" altLang="zh-TW" i="1">
                <a:latin typeface="細明體" pitchFamily="49" charset="-120"/>
                <a:ea typeface="細明體" pitchFamily="49" charset="-120"/>
              </a:rPr>
              <a:t>B</a:t>
            </a:r>
            <a:r>
              <a:rPr lang="en-US" altLang="zh-TW">
                <a:latin typeface="Times New Roman" pitchFamily="18" charset="0"/>
                <a:ea typeface="細明體" pitchFamily="49" charset="-120"/>
              </a:rPr>
              <a:t>) = 0.3478 </a:t>
            </a:r>
            <a:r>
              <a:rPr lang="en-US" altLang="zh-TW">
                <a:latin typeface="Times New Roman" pitchFamily="18" charset="0"/>
                <a:cs typeface="Times New Roman" pitchFamily="18" charset="0"/>
              </a:rPr>
              <a:t>( </a:t>
            </a:r>
            <a:r>
              <a:rPr lang="zh-TW" altLang="en-US">
                <a:latin typeface="細明體" pitchFamily="49" charset="-120"/>
                <a:ea typeface="細明體" pitchFamily="49" charset="-120"/>
              </a:rPr>
              <a:t>事後機率</a:t>
            </a:r>
            <a:r>
              <a:rPr lang="zh-TW" altLang="en-US">
                <a:latin typeface="Times New Roman" pitchFamily="18" charset="0"/>
                <a:cs typeface="Times New Roman" pitchFamily="18" charset="0"/>
              </a:rPr>
              <a:t> </a:t>
            </a:r>
            <a:r>
              <a:rPr lang="en-US" altLang="zh-TW">
                <a:latin typeface="Times New Roman" pitchFamily="18" charset="0"/>
                <a:cs typeface="Times New Roman" pitchFamily="18" charset="0"/>
              </a:rPr>
              <a:t>)</a:t>
            </a:r>
            <a:r>
              <a:rPr lang="zh-TW" altLang="en-US">
                <a:latin typeface="細明體" pitchFamily="49" charset="-120"/>
                <a:ea typeface="細明體" pitchFamily="49" charset="-120"/>
              </a:rPr>
              <a:t>。</a:t>
            </a:r>
            <a:r>
              <a:rPr lang="zh-TW" altLang="en-US">
                <a:ea typeface="華康粗黑體" pitchFamily="49" charset="-120"/>
              </a:rPr>
              <a:t> </a:t>
            </a:r>
          </a:p>
        </p:txBody>
      </p:sp>
      <p:sp>
        <p:nvSpPr>
          <p:cNvPr id="10" name="文字方塊 9"/>
          <p:cNvSpPr txBox="1"/>
          <p:nvPr/>
        </p:nvSpPr>
        <p:spPr>
          <a:xfrm>
            <a:off x="76200" y="6474023"/>
            <a:ext cx="2956259" cy="307777"/>
          </a:xfrm>
          <a:prstGeom prst="rect">
            <a:avLst/>
          </a:prstGeom>
          <a:noFill/>
        </p:spPr>
        <p:txBody>
          <a:bodyPr wrap="none" rtlCol="0">
            <a:spAutoFit/>
          </a:bodyPr>
          <a:lstStyle/>
          <a:p>
            <a:r>
              <a:rPr lang="en-US" altLang="zh-TW" sz="1400" dirty="0" smtClean="0">
                <a:solidFill>
                  <a:schemeClr val="tx2">
                    <a:lumMod val="75000"/>
                  </a:schemeClr>
                </a:solidFill>
              </a:rPr>
              <a:t>Source:</a:t>
            </a:r>
            <a:r>
              <a:rPr lang="zh-TW" altLang="en-US" sz="1400" dirty="0" smtClean="0">
                <a:solidFill>
                  <a:schemeClr val="tx2">
                    <a:lumMod val="75000"/>
                  </a:schemeClr>
                </a:solidFill>
              </a:rPr>
              <a:t>江建良，統計學，高立圖書</a:t>
            </a:r>
            <a:endParaRPr lang="zh-TW" altLang="en-US" sz="1400" dirty="0">
              <a:solidFill>
                <a:schemeClr val="tx2">
                  <a:lumMod val="75000"/>
                </a:schemeClr>
              </a:solidFill>
            </a:endParaRPr>
          </a:p>
        </p:txBody>
      </p:sp>
      <p:sp>
        <p:nvSpPr>
          <p:cNvPr id="6" name="投影片編號版面配置區 5"/>
          <p:cNvSpPr>
            <a:spLocks noGrp="1"/>
          </p:cNvSpPr>
          <p:nvPr>
            <p:ph type="sldNum" sz="quarter" idx="12"/>
          </p:nvPr>
        </p:nvSpPr>
        <p:spPr/>
        <p:txBody>
          <a:bodyPr/>
          <a:lstStyle/>
          <a:p>
            <a:pPr>
              <a:defRPr/>
            </a:pPr>
            <a:fld id="{DCA8EF45-15EA-4FDD-A169-F3ACD1DA2A72}" type="slidenum">
              <a:rPr lang="en-US" altLang="zh-TW" smtClean="0"/>
              <a:pPr>
                <a:defRPr/>
              </a:pPr>
              <a:t>91</a:t>
            </a:fld>
            <a:endParaRPr lang="en-US" altLang="zh-TW"/>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ChangeArrowheads="1"/>
          </p:cNvSpPr>
          <p:nvPr/>
        </p:nvSpPr>
        <p:spPr bwMode="auto">
          <a:xfrm>
            <a:off x="490538" y="665163"/>
            <a:ext cx="8097837" cy="1490662"/>
          </a:xfrm>
          <a:prstGeom prst="rect">
            <a:avLst/>
          </a:prstGeom>
          <a:solidFill>
            <a:srgbClr val="CCECFF"/>
          </a:solidFill>
          <a:ln w="9525">
            <a:solidFill>
              <a:srgbClr val="000080"/>
            </a:solidFill>
            <a:prstDash val="dashDot"/>
            <a:miter lim="800000"/>
            <a:headEnd/>
            <a:tailEnd/>
          </a:ln>
        </p:spPr>
        <p:txBody>
          <a:bodyPr lIns="180000" tIns="252000" rIns="180000"/>
          <a:lstStyle/>
          <a:p>
            <a:pPr algn="just">
              <a:lnSpc>
                <a:spcPct val="130000"/>
              </a:lnSpc>
              <a:spcBef>
                <a:spcPct val="20000"/>
              </a:spcBef>
              <a:tabLst>
                <a:tab pos="485775" algn="l"/>
              </a:tabLst>
            </a:pPr>
            <a:r>
              <a:rPr lang="zh-TW" altLang="en-US" dirty="0">
                <a:latin typeface="Times New Roman" pitchFamily="18" charset="0"/>
                <a:ea typeface="細明體" pitchFamily="49" charset="-120"/>
              </a:rPr>
              <a:t>　　</a:t>
            </a:r>
            <a:r>
              <a:rPr lang="zh-TW" altLang="en-US" dirty="0">
                <a:latin typeface="細明體" pitchFamily="49" charset="-120"/>
                <a:ea typeface="細明體" pitchFamily="49" charset="-120"/>
              </a:rPr>
              <a:t>小明可搭乘              </a:t>
            </a:r>
            <a:r>
              <a:rPr lang="zh-TW" altLang="en-US" dirty="0" smtClean="0">
                <a:latin typeface="細明體" pitchFamily="49" charset="-120"/>
                <a:ea typeface="細明體" pitchFamily="49" charset="-120"/>
              </a:rPr>
              <a:t> 四</a:t>
            </a:r>
            <a:r>
              <a:rPr lang="zh-TW" altLang="en-US" dirty="0">
                <a:latin typeface="細明體" pitchFamily="49" charset="-120"/>
                <a:ea typeface="細明體" pitchFamily="49" charset="-120"/>
              </a:rPr>
              <a:t>路車到學校上學，搭車的比例分別為</a:t>
            </a:r>
            <a:r>
              <a:rPr lang="en-US" altLang="zh-TW" dirty="0">
                <a:latin typeface="Times New Roman" pitchFamily="18" charset="0"/>
                <a:ea typeface="細明體" pitchFamily="49" charset="-120"/>
              </a:rPr>
              <a:t>40%</a:t>
            </a:r>
            <a:r>
              <a:rPr lang="zh-TW" altLang="en-US" dirty="0">
                <a:latin typeface="細明體" pitchFamily="49" charset="-120"/>
                <a:ea typeface="細明體" pitchFamily="49" charset="-120"/>
              </a:rPr>
              <a:t>、</a:t>
            </a:r>
            <a:r>
              <a:rPr lang="en-US" altLang="zh-TW" dirty="0">
                <a:latin typeface="Times New Roman" pitchFamily="18" charset="0"/>
                <a:ea typeface="細明體" pitchFamily="49" charset="-120"/>
              </a:rPr>
              <a:t>30%</a:t>
            </a:r>
            <a:r>
              <a:rPr lang="zh-TW" altLang="en-US" dirty="0">
                <a:latin typeface="細明體" pitchFamily="49" charset="-120"/>
                <a:ea typeface="細明體" pitchFamily="49" charset="-120"/>
              </a:rPr>
              <a:t>、</a:t>
            </a:r>
            <a:r>
              <a:rPr lang="en-US" altLang="zh-TW" dirty="0">
                <a:latin typeface="Times New Roman" pitchFamily="18" charset="0"/>
                <a:ea typeface="細明體" pitchFamily="49" charset="-120"/>
              </a:rPr>
              <a:t>20%</a:t>
            </a:r>
            <a:r>
              <a:rPr lang="zh-TW" altLang="en-US" dirty="0">
                <a:latin typeface="細明體" pitchFamily="49" charset="-120"/>
                <a:ea typeface="細明體" pitchFamily="49" charset="-120"/>
              </a:rPr>
              <a:t>、</a:t>
            </a:r>
            <a:r>
              <a:rPr lang="en-US" altLang="zh-TW" dirty="0">
                <a:latin typeface="Times New Roman" pitchFamily="18" charset="0"/>
                <a:ea typeface="細明體" pitchFamily="49" charset="-120"/>
              </a:rPr>
              <a:t>10%</a:t>
            </a:r>
            <a:r>
              <a:rPr lang="zh-TW" altLang="en-US" dirty="0">
                <a:latin typeface="細明體" pitchFamily="49" charset="-120"/>
                <a:ea typeface="細明體" pitchFamily="49" charset="-120"/>
              </a:rPr>
              <a:t>，而遲到的機率依次為</a:t>
            </a:r>
            <a:r>
              <a:rPr lang="en-US" altLang="zh-TW" dirty="0">
                <a:latin typeface="Times New Roman" pitchFamily="18" charset="0"/>
                <a:ea typeface="細明體" pitchFamily="49" charset="-120"/>
              </a:rPr>
              <a:t>1.0%</a:t>
            </a:r>
            <a:r>
              <a:rPr lang="zh-TW" altLang="en-US" dirty="0">
                <a:latin typeface="細明體" pitchFamily="49" charset="-120"/>
                <a:ea typeface="細明體" pitchFamily="49" charset="-120"/>
              </a:rPr>
              <a:t>、</a:t>
            </a:r>
            <a:r>
              <a:rPr lang="en-US" altLang="zh-TW" dirty="0">
                <a:latin typeface="Times New Roman" pitchFamily="18" charset="0"/>
                <a:ea typeface="細明體" pitchFamily="49" charset="-120"/>
              </a:rPr>
              <a:t>2.0%</a:t>
            </a:r>
            <a:r>
              <a:rPr lang="zh-TW" altLang="en-US" dirty="0">
                <a:latin typeface="細明體" pitchFamily="49" charset="-120"/>
                <a:ea typeface="細明體" pitchFamily="49" charset="-120"/>
              </a:rPr>
              <a:t>、</a:t>
            </a:r>
            <a:r>
              <a:rPr lang="en-US" altLang="zh-TW" dirty="0">
                <a:latin typeface="Times New Roman" pitchFamily="18" charset="0"/>
                <a:ea typeface="細明體" pitchFamily="49" charset="-120"/>
              </a:rPr>
              <a:t>1.6%</a:t>
            </a:r>
            <a:r>
              <a:rPr lang="zh-TW" altLang="en-US" dirty="0">
                <a:latin typeface="細明體" pitchFamily="49" charset="-120"/>
                <a:ea typeface="細明體" pitchFamily="49" charset="-120"/>
              </a:rPr>
              <a:t>、</a:t>
            </a:r>
            <a:r>
              <a:rPr lang="en-US" altLang="zh-TW" dirty="0">
                <a:latin typeface="Times New Roman" pitchFamily="18" charset="0"/>
                <a:ea typeface="細明體" pitchFamily="49" charset="-120"/>
              </a:rPr>
              <a:t>1.4%</a:t>
            </a:r>
            <a:r>
              <a:rPr lang="zh-TW" altLang="en-US" dirty="0">
                <a:latin typeface="細明體" pitchFamily="49" charset="-120"/>
                <a:ea typeface="細明體" pitchFamily="49" charset="-120"/>
              </a:rPr>
              <a:t>，假設今天早上遲到了，則小明搭上 </a:t>
            </a:r>
            <a:r>
              <a:rPr lang="en-US" altLang="zh-TW" i="1" dirty="0">
                <a:latin typeface="細明體" pitchFamily="49" charset="-120"/>
                <a:ea typeface="細明體" pitchFamily="49" charset="-120"/>
              </a:rPr>
              <a:t>A</a:t>
            </a:r>
            <a:r>
              <a:rPr lang="en-US" altLang="zh-TW" baseline="-25000" dirty="0">
                <a:latin typeface="細明體" pitchFamily="49" charset="-120"/>
                <a:ea typeface="細明體" pitchFamily="49" charset="-120"/>
              </a:rPr>
              <a:t>3 </a:t>
            </a:r>
            <a:r>
              <a:rPr lang="zh-TW" altLang="en-US" dirty="0">
                <a:latin typeface="細明體" pitchFamily="49" charset="-120"/>
                <a:ea typeface="細明體" pitchFamily="49" charset="-120"/>
              </a:rPr>
              <a:t>車上學的機率為何？</a:t>
            </a:r>
            <a:r>
              <a:rPr lang="zh-TW" altLang="en-US" dirty="0">
                <a:latin typeface="Times New Roman" pitchFamily="18" charset="0"/>
                <a:ea typeface="細明體" pitchFamily="49" charset="-120"/>
              </a:rPr>
              <a:t> 	 </a:t>
            </a:r>
          </a:p>
        </p:txBody>
      </p:sp>
      <p:grpSp>
        <p:nvGrpSpPr>
          <p:cNvPr id="2" name="Group 3"/>
          <p:cNvGrpSpPr>
            <a:grpSpLocks noChangeAspect="1"/>
          </p:cNvGrpSpPr>
          <p:nvPr/>
        </p:nvGrpSpPr>
        <p:grpSpPr bwMode="auto">
          <a:xfrm>
            <a:off x="38100" y="193675"/>
            <a:ext cx="1908175" cy="755650"/>
            <a:chOff x="48" y="266"/>
            <a:chExt cx="1415" cy="560"/>
          </a:xfrm>
        </p:grpSpPr>
        <p:sp>
          <p:nvSpPr>
            <p:cNvPr id="194564" name="Line 4"/>
            <p:cNvSpPr>
              <a:spLocks noChangeAspect="1" noChangeShapeType="1"/>
            </p:cNvSpPr>
            <p:nvPr/>
          </p:nvSpPr>
          <p:spPr bwMode="auto">
            <a:xfrm>
              <a:off x="48" y="635"/>
              <a:ext cx="985" cy="0"/>
            </a:xfrm>
            <a:prstGeom prst="line">
              <a:avLst/>
            </a:prstGeom>
            <a:noFill/>
            <a:ln w="12700">
              <a:solidFill>
                <a:srgbClr val="000080"/>
              </a:solidFill>
              <a:round/>
              <a:headEnd/>
              <a:tailEnd/>
            </a:ln>
          </p:spPr>
          <p:txBody>
            <a:bodyPr/>
            <a:lstStyle/>
            <a:p>
              <a:endParaRPr lang="zh-TW" altLang="en-US"/>
            </a:p>
          </p:txBody>
        </p:sp>
        <p:sp>
          <p:nvSpPr>
            <p:cNvPr id="194565" name="AutoShape 5"/>
            <p:cNvSpPr>
              <a:spLocks noChangeAspect="1" noChangeArrowheads="1"/>
            </p:cNvSpPr>
            <p:nvPr/>
          </p:nvSpPr>
          <p:spPr bwMode="auto">
            <a:xfrm>
              <a:off x="741" y="510"/>
              <a:ext cx="722" cy="257"/>
            </a:xfrm>
            <a:prstGeom prst="roundRect">
              <a:avLst>
                <a:gd name="adj" fmla="val 50000"/>
              </a:avLst>
            </a:prstGeom>
            <a:solidFill>
              <a:srgbClr val="CCECFF"/>
            </a:solidFill>
            <a:ln w="9525">
              <a:solidFill>
                <a:srgbClr val="0033CC"/>
              </a:solidFill>
              <a:round/>
              <a:headEnd/>
              <a:tailEnd/>
            </a:ln>
            <a:effectLst>
              <a:outerShdw dist="25400" algn="ctr" rotWithShape="0">
                <a:srgbClr val="000080"/>
              </a:outerShdw>
            </a:effectLst>
          </p:spPr>
          <p:txBody>
            <a:bodyPr/>
            <a:lstStyle/>
            <a:p>
              <a:endParaRPr lang="zh-TW" altLang="en-US"/>
            </a:p>
          </p:txBody>
        </p:sp>
        <p:sp>
          <p:nvSpPr>
            <p:cNvPr id="194566" name="Line 6"/>
            <p:cNvSpPr>
              <a:spLocks noChangeAspect="1" noChangeShapeType="1"/>
            </p:cNvSpPr>
            <p:nvPr/>
          </p:nvSpPr>
          <p:spPr bwMode="auto">
            <a:xfrm>
              <a:off x="428" y="266"/>
              <a:ext cx="0" cy="560"/>
            </a:xfrm>
            <a:prstGeom prst="line">
              <a:avLst/>
            </a:prstGeom>
            <a:noFill/>
            <a:ln w="12700">
              <a:solidFill>
                <a:srgbClr val="000080"/>
              </a:solidFill>
              <a:round/>
              <a:headEnd/>
              <a:tailEnd/>
            </a:ln>
          </p:spPr>
          <p:txBody>
            <a:bodyPr/>
            <a:lstStyle/>
            <a:p>
              <a:endParaRPr lang="zh-TW" altLang="en-US"/>
            </a:p>
          </p:txBody>
        </p:sp>
        <p:sp>
          <p:nvSpPr>
            <p:cNvPr id="194567" name="Oval 7"/>
            <p:cNvSpPr>
              <a:spLocks noChangeAspect="1" noChangeArrowheads="1"/>
            </p:cNvSpPr>
            <p:nvPr/>
          </p:nvSpPr>
          <p:spPr bwMode="auto">
            <a:xfrm>
              <a:off x="251" y="456"/>
              <a:ext cx="354" cy="354"/>
            </a:xfrm>
            <a:prstGeom prst="ellipse">
              <a:avLst/>
            </a:prstGeom>
            <a:solidFill>
              <a:srgbClr val="CCECFF"/>
            </a:solidFill>
            <a:ln w="9525">
              <a:solidFill>
                <a:srgbClr val="000080"/>
              </a:solidFill>
              <a:round/>
              <a:headEnd/>
              <a:tailEnd/>
            </a:ln>
          </p:spPr>
          <p:txBody>
            <a:bodyPr/>
            <a:lstStyle/>
            <a:p>
              <a:endParaRPr lang="zh-TW" altLang="en-US"/>
            </a:p>
          </p:txBody>
        </p:sp>
        <p:sp>
          <p:nvSpPr>
            <p:cNvPr id="194568" name="WordArt 8"/>
            <p:cNvSpPr>
              <a:spLocks noChangeAspect="1" noChangeArrowheads="1" noChangeShapeType="1" noTextEdit="1"/>
            </p:cNvSpPr>
            <p:nvPr/>
          </p:nvSpPr>
          <p:spPr bwMode="auto">
            <a:xfrm>
              <a:off x="294" y="513"/>
              <a:ext cx="240" cy="240"/>
            </a:xfrm>
            <a:prstGeom prst="rect">
              <a:avLst/>
            </a:prstGeom>
          </p:spPr>
          <p:txBody>
            <a:bodyPr wrap="none" fromWordArt="1">
              <a:prstTxWarp prst="textPlain">
                <a:avLst>
                  <a:gd name="adj" fmla="val 50000"/>
                </a:avLst>
              </a:prstTxWarp>
            </a:bodyPr>
            <a:lstStyle/>
            <a:p>
              <a:r>
                <a:rPr lang="zh-TW" altLang="en-US" sz="3600" kern="10">
                  <a:ln w="9525">
                    <a:noFill/>
                    <a:round/>
                    <a:headEnd/>
                    <a:tailEnd/>
                  </a:ln>
                  <a:solidFill>
                    <a:srgbClr val="000080"/>
                  </a:solidFill>
                  <a:latin typeface="全真特黑體"/>
                </a:rPr>
                <a:t>例</a:t>
              </a:r>
            </a:p>
          </p:txBody>
        </p:sp>
        <p:sp>
          <p:nvSpPr>
            <p:cNvPr id="194569" name="Oval 9"/>
            <p:cNvSpPr>
              <a:spLocks noChangeAspect="1" noChangeArrowheads="1"/>
            </p:cNvSpPr>
            <p:nvPr/>
          </p:nvSpPr>
          <p:spPr bwMode="auto">
            <a:xfrm>
              <a:off x="558" y="457"/>
              <a:ext cx="354" cy="354"/>
            </a:xfrm>
            <a:prstGeom prst="ellipse">
              <a:avLst/>
            </a:prstGeom>
            <a:solidFill>
              <a:srgbClr val="000080"/>
            </a:solidFill>
            <a:ln w="9525">
              <a:solidFill>
                <a:srgbClr val="FFFFFF"/>
              </a:solidFill>
              <a:round/>
              <a:headEnd/>
              <a:tailEnd/>
            </a:ln>
          </p:spPr>
          <p:txBody>
            <a:bodyPr/>
            <a:lstStyle/>
            <a:p>
              <a:endParaRPr lang="zh-TW" altLang="en-US"/>
            </a:p>
          </p:txBody>
        </p:sp>
        <p:sp>
          <p:nvSpPr>
            <p:cNvPr id="194570" name="WordArt 10"/>
            <p:cNvSpPr>
              <a:spLocks noChangeAspect="1" noChangeArrowheads="1" noChangeShapeType="1" noTextEdit="1"/>
            </p:cNvSpPr>
            <p:nvPr/>
          </p:nvSpPr>
          <p:spPr bwMode="auto">
            <a:xfrm>
              <a:off x="620" y="515"/>
              <a:ext cx="241" cy="242"/>
            </a:xfrm>
            <a:prstGeom prst="rect">
              <a:avLst/>
            </a:prstGeom>
          </p:spPr>
          <p:txBody>
            <a:bodyPr wrap="none" fromWordArt="1">
              <a:prstTxWarp prst="textPlain">
                <a:avLst>
                  <a:gd name="adj" fmla="val 50000"/>
                </a:avLst>
              </a:prstTxWarp>
            </a:bodyPr>
            <a:lstStyle/>
            <a:p>
              <a:r>
                <a:rPr lang="zh-TW" altLang="en-US" sz="3600" kern="10">
                  <a:ln w="9525">
                    <a:noFill/>
                    <a:round/>
                    <a:headEnd/>
                    <a:tailEnd/>
                  </a:ln>
                  <a:solidFill>
                    <a:srgbClr val="FFFFFF"/>
                  </a:solidFill>
                  <a:latin typeface="全真特黑體"/>
                </a:rPr>
                <a:t>題</a:t>
              </a:r>
            </a:p>
          </p:txBody>
        </p:sp>
      </p:grpSp>
      <p:sp>
        <p:nvSpPr>
          <p:cNvPr id="194574" name="Rectangle 14"/>
          <p:cNvSpPr>
            <a:spLocks noChangeArrowheads="1"/>
          </p:cNvSpPr>
          <p:nvPr/>
        </p:nvSpPr>
        <p:spPr bwMode="auto">
          <a:xfrm>
            <a:off x="715963" y="2095500"/>
            <a:ext cx="7732712" cy="1338263"/>
          </a:xfrm>
          <a:prstGeom prst="rect">
            <a:avLst/>
          </a:prstGeom>
          <a:noFill/>
          <a:ln w="9525">
            <a:noFill/>
            <a:miter lim="800000"/>
            <a:headEnd/>
            <a:tailEnd/>
          </a:ln>
          <a:effectLst/>
        </p:spPr>
        <p:txBody>
          <a:bodyPr/>
          <a:lstStyle/>
          <a:p>
            <a:pPr marL="855663" indent="-855663" algn="just">
              <a:lnSpc>
                <a:spcPct val="150000"/>
              </a:lnSpc>
              <a:spcBef>
                <a:spcPct val="20000"/>
              </a:spcBef>
              <a:tabLst>
                <a:tab pos="388938" algn="l"/>
                <a:tab pos="1146175" algn="l"/>
              </a:tabLst>
            </a:pPr>
            <a:r>
              <a:rPr lang="zh-TW" altLang="en-US" u="sng" dirty="0">
                <a:solidFill>
                  <a:srgbClr val="0000FF"/>
                </a:solidFill>
                <a:ea typeface="華康粗黑體" pitchFamily="49" charset="-120"/>
              </a:rPr>
              <a:t>解：</a:t>
            </a:r>
            <a:r>
              <a:rPr lang="en-US" altLang="zh-TW" dirty="0">
                <a:latin typeface="Times New Roman" pitchFamily="18" charset="0"/>
                <a:ea typeface="細明體" pitchFamily="49" charset="-120"/>
              </a:rPr>
              <a:t>(a)	</a:t>
            </a:r>
            <a:r>
              <a:rPr lang="zh-TW" altLang="en-US" dirty="0">
                <a:latin typeface="細明體" pitchFamily="49" charset="-120"/>
                <a:ea typeface="細明體" pitchFamily="49" charset="-120"/>
              </a:rPr>
              <a:t>若本題無額外的遲到資訊，我們很自然地會利用事前機率求解</a:t>
            </a:r>
            <a:r>
              <a:rPr lang="zh-TW" altLang="en-US" dirty="0" smtClean="0">
                <a:latin typeface="細明體" pitchFamily="49" charset="-120"/>
                <a:ea typeface="細明體" pitchFamily="49" charset="-120"/>
              </a:rPr>
              <a:t>，即</a:t>
            </a:r>
            <a:endParaRPr lang="en-US" altLang="zh-TW" dirty="0" smtClean="0">
              <a:latin typeface="細明體" pitchFamily="49" charset="-120"/>
              <a:ea typeface="細明體" pitchFamily="49" charset="-120"/>
            </a:endParaRPr>
          </a:p>
          <a:p>
            <a:pPr marL="855663" indent="-855663" algn="just">
              <a:lnSpc>
                <a:spcPct val="150000"/>
              </a:lnSpc>
              <a:spcBef>
                <a:spcPct val="20000"/>
              </a:spcBef>
              <a:tabLst>
                <a:tab pos="388938" algn="l"/>
                <a:tab pos="1146175" algn="l"/>
              </a:tabLst>
            </a:pPr>
            <a:endParaRPr lang="zh-TW" altLang="en-US" dirty="0">
              <a:latin typeface="細明體" pitchFamily="49" charset="-120"/>
              <a:ea typeface="細明體" pitchFamily="49" charset="-120"/>
            </a:endParaRPr>
          </a:p>
          <a:p>
            <a:pPr marL="855663" indent="-855663" algn="just">
              <a:lnSpc>
                <a:spcPct val="140000"/>
              </a:lnSpc>
              <a:spcBef>
                <a:spcPct val="20000"/>
              </a:spcBef>
              <a:tabLst>
                <a:tab pos="388938" algn="l"/>
                <a:tab pos="1146175" algn="l"/>
              </a:tabLst>
            </a:pPr>
            <a:r>
              <a:rPr lang="zh-TW" altLang="en-US" dirty="0">
                <a:latin typeface="Times New Roman" pitchFamily="18" charset="0"/>
                <a:ea typeface="華康粗黑體" pitchFamily="49" charset="-120"/>
              </a:rPr>
              <a:t> 	 </a:t>
            </a:r>
            <a:r>
              <a:rPr lang="en-US" altLang="zh-TW" dirty="0">
                <a:latin typeface="Times New Roman" pitchFamily="18" charset="0"/>
                <a:ea typeface="細明體" pitchFamily="49" charset="-120"/>
              </a:rPr>
              <a:t>(b)	</a:t>
            </a:r>
            <a:r>
              <a:rPr lang="zh-TW" altLang="en-US" dirty="0">
                <a:latin typeface="細明體" pitchFamily="49" charset="-120"/>
                <a:ea typeface="細明體" pitchFamily="49" charset="-120"/>
              </a:rPr>
              <a:t>若我們利用</a:t>
            </a:r>
            <a:r>
              <a:rPr lang="zh-TW" altLang="en-US" dirty="0">
                <a:latin typeface="Times New Roman"/>
                <a:ea typeface="細明體" pitchFamily="49" charset="-120"/>
              </a:rPr>
              <a:t>“</a:t>
            </a:r>
            <a:r>
              <a:rPr lang="zh-TW" altLang="en-US" dirty="0">
                <a:latin typeface="細明體" pitchFamily="49" charset="-120"/>
                <a:ea typeface="細明體" pitchFamily="49" charset="-120"/>
              </a:rPr>
              <a:t>遲到的資訊</a:t>
            </a:r>
            <a:r>
              <a:rPr lang="zh-TW" altLang="en-US" dirty="0">
                <a:latin typeface="Times New Roman"/>
                <a:ea typeface="細明體" pitchFamily="49" charset="-120"/>
              </a:rPr>
              <a:t>”</a:t>
            </a:r>
            <a:r>
              <a:rPr lang="zh-TW" altLang="en-US" dirty="0">
                <a:latin typeface="細明體" pitchFamily="49" charset="-120"/>
                <a:ea typeface="細明體" pitchFamily="49" charset="-120"/>
              </a:rPr>
              <a:t>，則為</a:t>
            </a:r>
            <a:r>
              <a:rPr lang="zh-TW" altLang="en-US" dirty="0">
                <a:latin typeface="Times New Roman" pitchFamily="18" charset="0"/>
                <a:ea typeface="華康粗黑體" pitchFamily="49" charset="-120"/>
              </a:rPr>
              <a:t> </a:t>
            </a:r>
          </a:p>
        </p:txBody>
      </p:sp>
      <p:graphicFrame>
        <p:nvGraphicFramePr>
          <p:cNvPr id="194578" name="Object 18"/>
          <p:cNvGraphicFramePr>
            <a:graphicFrameLocks noChangeAspect="1"/>
          </p:cNvGraphicFramePr>
          <p:nvPr/>
        </p:nvGraphicFramePr>
        <p:xfrm>
          <a:off x="2235200" y="950913"/>
          <a:ext cx="1803400" cy="350837"/>
        </p:xfrm>
        <a:graphic>
          <a:graphicData uri="http://schemas.openxmlformats.org/presentationml/2006/ole">
            <mc:AlternateContent xmlns:mc="http://schemas.openxmlformats.org/markup-compatibility/2006">
              <mc:Choice xmlns:v="urn:schemas-microsoft-com:vml" Requires="v">
                <p:oleObj spid="_x0000_s159758" r:id="rId3" imgW="1028254" imgH="203112" progId="">
                  <p:embed/>
                </p:oleObj>
              </mc:Choice>
              <mc:Fallback>
                <p:oleObj r:id="rId3" imgW="1028254" imgH="203112"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200" y="950913"/>
                        <a:ext cx="1803400" cy="350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80" name="Object 20"/>
          <p:cNvGraphicFramePr>
            <a:graphicFrameLocks noChangeAspect="1"/>
          </p:cNvGraphicFramePr>
          <p:nvPr/>
        </p:nvGraphicFramePr>
        <p:xfrm>
          <a:off x="1846263" y="2644775"/>
          <a:ext cx="2005012" cy="354013"/>
        </p:xfrm>
        <a:graphic>
          <a:graphicData uri="http://schemas.openxmlformats.org/presentationml/2006/ole">
            <mc:AlternateContent xmlns:mc="http://schemas.openxmlformats.org/markup-compatibility/2006">
              <mc:Choice xmlns:v="urn:schemas-microsoft-com:vml" Requires="v">
                <p:oleObj spid="_x0000_s159759" r:id="rId5" imgW="1129810" imgH="203112" progId="">
                  <p:embed/>
                </p:oleObj>
              </mc:Choice>
              <mc:Fallback>
                <p:oleObj r:id="rId5" imgW="1129810" imgH="203112"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6263" y="2644775"/>
                        <a:ext cx="2005012" cy="354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82" name="Object 22"/>
          <p:cNvGraphicFramePr>
            <a:graphicFrameLocks noChangeAspect="1"/>
          </p:cNvGraphicFramePr>
          <p:nvPr/>
        </p:nvGraphicFramePr>
        <p:xfrm>
          <a:off x="1651000" y="3402013"/>
          <a:ext cx="5800725" cy="2684462"/>
        </p:xfrm>
        <a:graphic>
          <a:graphicData uri="http://schemas.openxmlformats.org/presentationml/2006/ole">
            <mc:AlternateContent xmlns:mc="http://schemas.openxmlformats.org/markup-compatibility/2006">
              <mc:Choice xmlns:v="urn:schemas-microsoft-com:vml" Requires="v">
                <p:oleObj spid="_x0000_s159760" r:id="rId7" imgW="3314700" imgH="1536700" progId="">
                  <p:embed/>
                </p:oleObj>
              </mc:Choice>
              <mc:Fallback>
                <p:oleObj r:id="rId7" imgW="3314700" imgH="1536700" progId="">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1000" y="3402013"/>
                        <a:ext cx="5800725" cy="2684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584" name="Rectangle 24"/>
          <p:cNvSpPr>
            <a:spLocks noChangeArrowheads="1"/>
          </p:cNvSpPr>
          <p:nvPr/>
        </p:nvSpPr>
        <p:spPr bwMode="auto">
          <a:xfrm>
            <a:off x="715963" y="6051550"/>
            <a:ext cx="7732712" cy="806450"/>
          </a:xfrm>
          <a:prstGeom prst="rect">
            <a:avLst/>
          </a:prstGeom>
          <a:noFill/>
          <a:ln w="9525">
            <a:noFill/>
            <a:miter lim="800000"/>
            <a:headEnd/>
            <a:tailEnd/>
          </a:ln>
          <a:effectLst/>
        </p:spPr>
        <p:txBody>
          <a:bodyPr/>
          <a:lstStyle/>
          <a:p>
            <a:pPr marL="855663" indent="-855663" algn="just">
              <a:lnSpc>
                <a:spcPct val="130000"/>
              </a:lnSpc>
              <a:spcBef>
                <a:spcPct val="20000"/>
              </a:spcBef>
              <a:tabLst>
                <a:tab pos="388938" algn="l"/>
                <a:tab pos="1146175" algn="l"/>
              </a:tabLst>
            </a:pPr>
            <a:r>
              <a:rPr lang="en-US" altLang="zh-TW" dirty="0">
                <a:latin typeface="Times New Roman" pitchFamily="18" charset="0"/>
                <a:ea typeface="細明體" pitchFamily="49" charset="-120"/>
              </a:rPr>
              <a:t>	 (c)	</a:t>
            </a:r>
            <a:r>
              <a:rPr lang="zh-TW" altLang="en-US" dirty="0">
                <a:latin typeface="Times New Roman" pitchFamily="18" charset="0"/>
                <a:ea typeface="細明體" pitchFamily="49" charset="-120"/>
              </a:rPr>
              <a:t>原先之事前機率為</a:t>
            </a:r>
            <a:r>
              <a:rPr lang="en-US" altLang="zh-TW" dirty="0">
                <a:latin typeface="Times New Roman" pitchFamily="18" charset="0"/>
                <a:ea typeface="細明體" pitchFamily="49" charset="-120"/>
              </a:rPr>
              <a:t>0.2</a:t>
            </a:r>
            <a:r>
              <a:rPr lang="zh-TW" altLang="en-US" dirty="0">
                <a:latin typeface="Times New Roman" pitchFamily="18" charset="0"/>
                <a:ea typeface="細明體" pitchFamily="49" charset="-120"/>
              </a:rPr>
              <a:t>，經遲到資訊的加入，機率修正為</a:t>
            </a:r>
            <a:r>
              <a:rPr lang="en-US" altLang="zh-TW" dirty="0">
                <a:latin typeface="Times New Roman" pitchFamily="18" charset="0"/>
                <a:ea typeface="細明體" pitchFamily="49" charset="-120"/>
              </a:rPr>
              <a:t>0.2192 ( </a:t>
            </a:r>
            <a:r>
              <a:rPr lang="zh-TW" altLang="en-US" dirty="0">
                <a:latin typeface="Times New Roman" pitchFamily="18" charset="0"/>
                <a:ea typeface="細明體" pitchFamily="49" charset="-120"/>
              </a:rPr>
              <a:t>事後機率 </a:t>
            </a:r>
            <a:r>
              <a:rPr lang="en-US" altLang="zh-TW" dirty="0">
                <a:latin typeface="Times New Roman" pitchFamily="18" charset="0"/>
                <a:ea typeface="細明體" pitchFamily="49" charset="-120"/>
              </a:rPr>
              <a:t>)</a:t>
            </a:r>
            <a:r>
              <a:rPr lang="zh-TW" altLang="en-US" dirty="0">
                <a:latin typeface="Times New Roman" pitchFamily="18" charset="0"/>
                <a:ea typeface="細明體" pitchFamily="49" charset="-120"/>
              </a:rPr>
              <a:t>。</a:t>
            </a:r>
          </a:p>
        </p:txBody>
      </p:sp>
      <p:sp>
        <p:nvSpPr>
          <p:cNvPr id="21" name="文字方塊 20"/>
          <p:cNvSpPr txBox="1"/>
          <p:nvPr/>
        </p:nvSpPr>
        <p:spPr>
          <a:xfrm>
            <a:off x="6187741" y="6550223"/>
            <a:ext cx="2956259" cy="307777"/>
          </a:xfrm>
          <a:prstGeom prst="rect">
            <a:avLst/>
          </a:prstGeom>
          <a:noFill/>
        </p:spPr>
        <p:txBody>
          <a:bodyPr wrap="none" rtlCol="0">
            <a:spAutoFit/>
          </a:bodyPr>
          <a:lstStyle/>
          <a:p>
            <a:r>
              <a:rPr lang="en-US" altLang="zh-TW" sz="1400" dirty="0" smtClean="0">
                <a:solidFill>
                  <a:schemeClr val="tx2">
                    <a:lumMod val="75000"/>
                  </a:schemeClr>
                </a:solidFill>
              </a:rPr>
              <a:t>Source:</a:t>
            </a:r>
            <a:r>
              <a:rPr lang="zh-TW" altLang="en-US" sz="1400" dirty="0" smtClean="0">
                <a:solidFill>
                  <a:schemeClr val="tx2">
                    <a:lumMod val="75000"/>
                  </a:schemeClr>
                </a:solidFill>
              </a:rPr>
              <a:t>江建良，統計學，高立圖書</a:t>
            </a:r>
            <a:endParaRPr lang="zh-TW" altLang="en-US" sz="1400" dirty="0">
              <a:solidFill>
                <a:schemeClr val="tx2">
                  <a:lumMod val="75000"/>
                </a:schemeClr>
              </a:solidFill>
            </a:endParaRPr>
          </a:p>
        </p:txBody>
      </p:sp>
      <p:sp>
        <p:nvSpPr>
          <p:cNvPr id="17" name="投影片編號版面配置區 16"/>
          <p:cNvSpPr>
            <a:spLocks noGrp="1"/>
          </p:cNvSpPr>
          <p:nvPr>
            <p:ph type="sldNum" sz="quarter" idx="12"/>
          </p:nvPr>
        </p:nvSpPr>
        <p:spPr/>
        <p:txBody>
          <a:bodyPr/>
          <a:lstStyle/>
          <a:p>
            <a:pPr>
              <a:defRPr/>
            </a:pPr>
            <a:fld id="{DCA8EF45-15EA-4FDD-A169-F3ACD1DA2A72}" type="slidenum">
              <a:rPr lang="en-US" altLang="zh-TW" smtClean="0"/>
              <a:pPr>
                <a:defRPr/>
              </a:pPr>
              <a:t>92</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94574">
                                            <p:txEl>
                                              <p:pRg st="0" end="0"/>
                                            </p:txEl>
                                          </p:spTgt>
                                        </p:tgtEl>
                                        <p:attrNameLst>
                                          <p:attrName>style.visibility</p:attrName>
                                        </p:attrNameLst>
                                      </p:cBhvr>
                                      <p:to>
                                        <p:strVal val="visible"/>
                                      </p:to>
                                    </p:set>
                                    <p:animEffect transition="in" filter="box(in)">
                                      <p:cBhvr>
                                        <p:cTn id="7" dur="500"/>
                                        <p:tgtEl>
                                          <p:spTgt spid="194574">
                                            <p:txEl>
                                              <p:pRg st="0" end="0"/>
                                            </p:txEl>
                                          </p:spTgt>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194580"/>
                                        </p:tgtEl>
                                        <p:attrNameLst>
                                          <p:attrName>style.visibility</p:attrName>
                                        </p:attrNameLst>
                                      </p:cBhvr>
                                      <p:to>
                                        <p:strVal val="visible"/>
                                      </p:to>
                                    </p:set>
                                    <p:animEffect transition="in" filter="box(in)">
                                      <p:cBhvr>
                                        <p:cTn id="11" dur="500"/>
                                        <p:tgtEl>
                                          <p:spTgt spid="194580"/>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194574">
                                            <p:txEl>
                                              <p:pRg st="2" end="2"/>
                                            </p:txEl>
                                          </p:spTgt>
                                        </p:tgtEl>
                                        <p:attrNameLst>
                                          <p:attrName>style.visibility</p:attrName>
                                        </p:attrNameLst>
                                      </p:cBhvr>
                                      <p:to>
                                        <p:strVal val="visible"/>
                                      </p:to>
                                    </p:set>
                                    <p:animEffect transition="in" filter="box(in)">
                                      <p:cBhvr>
                                        <p:cTn id="16" dur="500"/>
                                        <p:tgtEl>
                                          <p:spTgt spid="194574">
                                            <p:txEl>
                                              <p:pRg st="2" end="2"/>
                                            </p:txEl>
                                          </p:spTgt>
                                        </p:tgtEl>
                                      </p:cBhvr>
                                    </p:animEffect>
                                  </p:childTnLst>
                                </p:cTn>
                              </p:par>
                            </p:childTnLst>
                          </p:cTn>
                        </p:par>
                        <p:par>
                          <p:cTn id="17" fill="hold">
                            <p:stCondLst>
                              <p:cond delay="500"/>
                            </p:stCondLst>
                            <p:childTnLst>
                              <p:par>
                                <p:cTn id="18" presetID="4" presetClass="entr" presetSubtype="16" fill="hold" nodeType="afterEffect">
                                  <p:stCondLst>
                                    <p:cond delay="0"/>
                                  </p:stCondLst>
                                  <p:childTnLst>
                                    <p:set>
                                      <p:cBhvr>
                                        <p:cTn id="19" dur="1" fill="hold">
                                          <p:stCondLst>
                                            <p:cond delay="0"/>
                                          </p:stCondLst>
                                        </p:cTn>
                                        <p:tgtEl>
                                          <p:spTgt spid="194582"/>
                                        </p:tgtEl>
                                        <p:attrNameLst>
                                          <p:attrName>style.visibility</p:attrName>
                                        </p:attrNameLst>
                                      </p:cBhvr>
                                      <p:to>
                                        <p:strVal val="visible"/>
                                      </p:to>
                                    </p:set>
                                    <p:animEffect transition="in" filter="box(in)">
                                      <p:cBhvr>
                                        <p:cTn id="20" dur="500"/>
                                        <p:tgtEl>
                                          <p:spTgt spid="194582"/>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94584"/>
                                        </p:tgtEl>
                                        <p:attrNameLst>
                                          <p:attrName>style.visibility</p:attrName>
                                        </p:attrNameLst>
                                      </p:cBhvr>
                                      <p:to>
                                        <p:strVal val="visible"/>
                                      </p:to>
                                    </p:set>
                                    <p:animEffect transition="in" filter="box(in)">
                                      <p:cBhvr>
                                        <p:cTn id="25" dur="500"/>
                                        <p:tgtEl>
                                          <p:spTgt spid="194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ChangeArrowheads="1"/>
          </p:cNvSpPr>
          <p:nvPr/>
        </p:nvSpPr>
        <p:spPr bwMode="auto">
          <a:xfrm>
            <a:off x="490538" y="665163"/>
            <a:ext cx="8097837" cy="2132012"/>
          </a:xfrm>
          <a:prstGeom prst="rect">
            <a:avLst/>
          </a:prstGeom>
          <a:solidFill>
            <a:srgbClr val="CCECFF"/>
          </a:solidFill>
          <a:ln w="9525">
            <a:solidFill>
              <a:srgbClr val="000080"/>
            </a:solidFill>
            <a:prstDash val="dashDot"/>
            <a:miter lim="800000"/>
            <a:headEnd/>
            <a:tailEnd/>
          </a:ln>
        </p:spPr>
        <p:txBody>
          <a:bodyPr lIns="180000" tIns="252000" rIns="180000"/>
          <a:lstStyle/>
          <a:p>
            <a:pPr algn="just">
              <a:lnSpc>
                <a:spcPct val="130000"/>
              </a:lnSpc>
              <a:spcBef>
                <a:spcPct val="20000"/>
              </a:spcBef>
              <a:tabLst>
                <a:tab pos="485775" algn="l"/>
              </a:tabLst>
            </a:pPr>
            <a:r>
              <a:rPr lang="zh-TW" altLang="en-US">
                <a:latin typeface="Times New Roman" pitchFamily="18" charset="0"/>
                <a:ea typeface="細明體" pitchFamily="49" charset="-120"/>
              </a:rPr>
              <a:t>　</a:t>
            </a:r>
          </a:p>
        </p:txBody>
      </p:sp>
      <p:grpSp>
        <p:nvGrpSpPr>
          <p:cNvPr id="2" name="Group 3"/>
          <p:cNvGrpSpPr>
            <a:grpSpLocks noChangeAspect="1"/>
          </p:cNvGrpSpPr>
          <p:nvPr/>
        </p:nvGrpSpPr>
        <p:grpSpPr bwMode="auto">
          <a:xfrm>
            <a:off x="38100" y="193675"/>
            <a:ext cx="1908175" cy="755650"/>
            <a:chOff x="48" y="266"/>
            <a:chExt cx="1415" cy="560"/>
          </a:xfrm>
        </p:grpSpPr>
        <p:sp>
          <p:nvSpPr>
            <p:cNvPr id="229380" name="Line 4"/>
            <p:cNvSpPr>
              <a:spLocks noChangeAspect="1" noChangeShapeType="1"/>
            </p:cNvSpPr>
            <p:nvPr/>
          </p:nvSpPr>
          <p:spPr bwMode="auto">
            <a:xfrm>
              <a:off x="48" y="635"/>
              <a:ext cx="985" cy="0"/>
            </a:xfrm>
            <a:prstGeom prst="line">
              <a:avLst/>
            </a:prstGeom>
            <a:noFill/>
            <a:ln w="12700">
              <a:solidFill>
                <a:srgbClr val="000080"/>
              </a:solidFill>
              <a:round/>
              <a:headEnd/>
              <a:tailEnd/>
            </a:ln>
          </p:spPr>
          <p:txBody>
            <a:bodyPr/>
            <a:lstStyle/>
            <a:p>
              <a:endParaRPr lang="zh-TW" altLang="en-US"/>
            </a:p>
          </p:txBody>
        </p:sp>
        <p:sp>
          <p:nvSpPr>
            <p:cNvPr id="229381" name="AutoShape 5"/>
            <p:cNvSpPr>
              <a:spLocks noChangeAspect="1" noChangeArrowheads="1"/>
            </p:cNvSpPr>
            <p:nvPr/>
          </p:nvSpPr>
          <p:spPr bwMode="auto">
            <a:xfrm>
              <a:off x="741" y="510"/>
              <a:ext cx="722" cy="257"/>
            </a:xfrm>
            <a:prstGeom prst="roundRect">
              <a:avLst>
                <a:gd name="adj" fmla="val 50000"/>
              </a:avLst>
            </a:prstGeom>
            <a:solidFill>
              <a:srgbClr val="CCECFF"/>
            </a:solidFill>
            <a:ln w="9525">
              <a:solidFill>
                <a:srgbClr val="0033CC"/>
              </a:solidFill>
              <a:round/>
              <a:headEnd/>
              <a:tailEnd/>
            </a:ln>
            <a:effectLst>
              <a:outerShdw dist="25400" algn="ctr" rotWithShape="0">
                <a:srgbClr val="000080"/>
              </a:outerShdw>
            </a:effectLst>
          </p:spPr>
          <p:txBody>
            <a:bodyPr/>
            <a:lstStyle/>
            <a:p>
              <a:endParaRPr lang="zh-TW" altLang="en-US"/>
            </a:p>
          </p:txBody>
        </p:sp>
        <p:sp>
          <p:nvSpPr>
            <p:cNvPr id="229382" name="Line 6"/>
            <p:cNvSpPr>
              <a:spLocks noChangeAspect="1" noChangeShapeType="1"/>
            </p:cNvSpPr>
            <p:nvPr/>
          </p:nvSpPr>
          <p:spPr bwMode="auto">
            <a:xfrm>
              <a:off x="428" y="266"/>
              <a:ext cx="0" cy="560"/>
            </a:xfrm>
            <a:prstGeom prst="line">
              <a:avLst/>
            </a:prstGeom>
            <a:noFill/>
            <a:ln w="12700">
              <a:solidFill>
                <a:srgbClr val="000080"/>
              </a:solidFill>
              <a:round/>
              <a:headEnd/>
              <a:tailEnd/>
            </a:ln>
          </p:spPr>
          <p:txBody>
            <a:bodyPr/>
            <a:lstStyle/>
            <a:p>
              <a:endParaRPr lang="zh-TW" altLang="en-US"/>
            </a:p>
          </p:txBody>
        </p:sp>
        <p:sp>
          <p:nvSpPr>
            <p:cNvPr id="229383" name="Oval 7"/>
            <p:cNvSpPr>
              <a:spLocks noChangeAspect="1" noChangeArrowheads="1"/>
            </p:cNvSpPr>
            <p:nvPr/>
          </p:nvSpPr>
          <p:spPr bwMode="auto">
            <a:xfrm>
              <a:off x="251" y="456"/>
              <a:ext cx="354" cy="354"/>
            </a:xfrm>
            <a:prstGeom prst="ellipse">
              <a:avLst/>
            </a:prstGeom>
            <a:solidFill>
              <a:srgbClr val="CCECFF"/>
            </a:solidFill>
            <a:ln w="9525">
              <a:solidFill>
                <a:srgbClr val="000080"/>
              </a:solidFill>
              <a:round/>
              <a:headEnd/>
              <a:tailEnd/>
            </a:ln>
          </p:spPr>
          <p:txBody>
            <a:bodyPr/>
            <a:lstStyle/>
            <a:p>
              <a:endParaRPr lang="zh-TW" altLang="en-US"/>
            </a:p>
          </p:txBody>
        </p:sp>
        <p:sp>
          <p:nvSpPr>
            <p:cNvPr id="229384" name="WordArt 8"/>
            <p:cNvSpPr>
              <a:spLocks noChangeAspect="1" noChangeArrowheads="1" noChangeShapeType="1" noTextEdit="1"/>
            </p:cNvSpPr>
            <p:nvPr/>
          </p:nvSpPr>
          <p:spPr bwMode="auto">
            <a:xfrm>
              <a:off x="294" y="513"/>
              <a:ext cx="240" cy="240"/>
            </a:xfrm>
            <a:prstGeom prst="rect">
              <a:avLst/>
            </a:prstGeom>
          </p:spPr>
          <p:txBody>
            <a:bodyPr wrap="none" fromWordArt="1">
              <a:prstTxWarp prst="textPlain">
                <a:avLst>
                  <a:gd name="adj" fmla="val 50000"/>
                </a:avLst>
              </a:prstTxWarp>
            </a:bodyPr>
            <a:lstStyle/>
            <a:p>
              <a:r>
                <a:rPr lang="zh-TW" altLang="en-US" sz="3600" kern="10">
                  <a:ln w="9525">
                    <a:noFill/>
                    <a:round/>
                    <a:headEnd/>
                    <a:tailEnd/>
                  </a:ln>
                  <a:solidFill>
                    <a:srgbClr val="000080"/>
                  </a:solidFill>
                  <a:latin typeface="全真特黑體"/>
                </a:rPr>
                <a:t>例</a:t>
              </a:r>
            </a:p>
          </p:txBody>
        </p:sp>
        <p:sp>
          <p:nvSpPr>
            <p:cNvPr id="229385" name="Oval 9"/>
            <p:cNvSpPr>
              <a:spLocks noChangeAspect="1" noChangeArrowheads="1"/>
            </p:cNvSpPr>
            <p:nvPr/>
          </p:nvSpPr>
          <p:spPr bwMode="auto">
            <a:xfrm>
              <a:off x="558" y="457"/>
              <a:ext cx="354" cy="354"/>
            </a:xfrm>
            <a:prstGeom prst="ellipse">
              <a:avLst/>
            </a:prstGeom>
            <a:solidFill>
              <a:srgbClr val="000080"/>
            </a:solidFill>
            <a:ln w="9525">
              <a:solidFill>
                <a:srgbClr val="FFFFFF"/>
              </a:solidFill>
              <a:round/>
              <a:headEnd/>
              <a:tailEnd/>
            </a:ln>
          </p:spPr>
          <p:txBody>
            <a:bodyPr/>
            <a:lstStyle/>
            <a:p>
              <a:endParaRPr lang="zh-TW" altLang="en-US"/>
            </a:p>
          </p:txBody>
        </p:sp>
        <p:sp>
          <p:nvSpPr>
            <p:cNvPr id="229386" name="WordArt 10"/>
            <p:cNvSpPr>
              <a:spLocks noChangeAspect="1" noChangeArrowheads="1" noChangeShapeType="1" noTextEdit="1"/>
            </p:cNvSpPr>
            <p:nvPr/>
          </p:nvSpPr>
          <p:spPr bwMode="auto">
            <a:xfrm>
              <a:off x="620" y="515"/>
              <a:ext cx="241" cy="242"/>
            </a:xfrm>
            <a:prstGeom prst="rect">
              <a:avLst/>
            </a:prstGeom>
          </p:spPr>
          <p:txBody>
            <a:bodyPr wrap="none" fromWordArt="1">
              <a:prstTxWarp prst="textPlain">
                <a:avLst>
                  <a:gd name="adj" fmla="val 50000"/>
                </a:avLst>
              </a:prstTxWarp>
            </a:bodyPr>
            <a:lstStyle/>
            <a:p>
              <a:r>
                <a:rPr lang="zh-TW" altLang="en-US" sz="3600" kern="10">
                  <a:ln w="9525">
                    <a:noFill/>
                    <a:round/>
                    <a:headEnd/>
                    <a:tailEnd/>
                  </a:ln>
                  <a:solidFill>
                    <a:srgbClr val="FFFFFF"/>
                  </a:solidFill>
                  <a:latin typeface="全真特黑體"/>
                </a:rPr>
                <a:t>題</a:t>
              </a:r>
            </a:p>
          </p:txBody>
        </p:sp>
      </p:grpSp>
      <p:pic>
        <p:nvPicPr>
          <p:cNvPr id="229396" name="Picture 20" descr="D:\()燒檔\512282\05\09.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77863" y="973138"/>
            <a:ext cx="7450137" cy="1689100"/>
          </a:xfrm>
          <a:prstGeom prst="rect">
            <a:avLst/>
          </a:prstGeom>
          <a:noFill/>
        </p:spPr>
      </p:pic>
      <p:pic>
        <p:nvPicPr>
          <p:cNvPr id="229397" name="Picture 21" descr="D:\()燒檔\512282\05\09a.jpg"/>
          <p:cNvPicPr>
            <a:picLocks noChangeAspect="1" noChangeArrowheads="1"/>
          </p:cNvPicPr>
          <p:nvPr/>
        </p:nvPicPr>
        <p:blipFill>
          <a:blip r:embed="rId3" cstate="print"/>
          <a:srcRect/>
          <a:stretch>
            <a:fillRect/>
          </a:stretch>
        </p:blipFill>
        <p:spPr bwMode="auto">
          <a:xfrm>
            <a:off x="990600" y="3352800"/>
            <a:ext cx="6592888" cy="2857500"/>
          </a:xfrm>
          <a:prstGeom prst="rect">
            <a:avLst/>
          </a:prstGeom>
          <a:noFill/>
        </p:spPr>
      </p:pic>
      <p:sp>
        <p:nvSpPr>
          <p:cNvPr id="13" name="投影片編號版面配置區 12"/>
          <p:cNvSpPr>
            <a:spLocks noGrp="1"/>
          </p:cNvSpPr>
          <p:nvPr>
            <p:ph type="sldNum" sz="quarter" idx="12"/>
          </p:nvPr>
        </p:nvSpPr>
        <p:spPr/>
        <p:txBody>
          <a:bodyPr/>
          <a:lstStyle/>
          <a:p>
            <a:pPr>
              <a:defRPr/>
            </a:pPr>
            <a:fld id="{DCA8EF45-15EA-4FDD-A169-F3ACD1DA2A72}" type="slidenum">
              <a:rPr lang="en-US" altLang="zh-TW" smtClean="0"/>
              <a:pPr>
                <a:defRPr/>
              </a:pPr>
              <a:t>93</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29397"/>
                                        </p:tgtEl>
                                        <p:attrNameLst>
                                          <p:attrName>style.visibility</p:attrName>
                                        </p:attrNameLst>
                                      </p:cBhvr>
                                      <p:to>
                                        <p:strVal val="visible"/>
                                      </p:to>
                                    </p:set>
                                    <p:animEffect transition="in" filter="box(in)">
                                      <p:cBhvr>
                                        <p:cTn id="7" dur="500"/>
                                        <p:tgtEl>
                                          <p:spTgt spid="229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417" name="Picture 17" descr="D:\()燒檔\512282\05\09b.jpg"/>
          <p:cNvPicPr>
            <a:picLocks noChangeAspect="1" noChangeArrowheads="1"/>
          </p:cNvPicPr>
          <p:nvPr/>
        </p:nvPicPr>
        <p:blipFill>
          <a:blip r:embed="rId2" cstate="print"/>
          <a:srcRect/>
          <a:stretch>
            <a:fillRect/>
          </a:stretch>
        </p:blipFill>
        <p:spPr bwMode="auto">
          <a:xfrm>
            <a:off x="609600" y="990600"/>
            <a:ext cx="7791450" cy="4786312"/>
          </a:xfrm>
          <a:prstGeom prst="rect">
            <a:avLst/>
          </a:prstGeom>
          <a:noFill/>
        </p:spPr>
      </p:pic>
      <p:sp>
        <p:nvSpPr>
          <p:cNvPr id="7" name="文字方塊 6"/>
          <p:cNvSpPr txBox="1"/>
          <p:nvPr/>
        </p:nvSpPr>
        <p:spPr>
          <a:xfrm>
            <a:off x="6187741" y="6550223"/>
            <a:ext cx="2956259" cy="307777"/>
          </a:xfrm>
          <a:prstGeom prst="rect">
            <a:avLst/>
          </a:prstGeom>
          <a:noFill/>
        </p:spPr>
        <p:txBody>
          <a:bodyPr wrap="none" rtlCol="0">
            <a:spAutoFit/>
          </a:bodyPr>
          <a:lstStyle/>
          <a:p>
            <a:r>
              <a:rPr lang="en-US" altLang="zh-TW" sz="1400" dirty="0" smtClean="0">
                <a:solidFill>
                  <a:schemeClr val="tx2">
                    <a:lumMod val="75000"/>
                  </a:schemeClr>
                </a:solidFill>
              </a:rPr>
              <a:t>Source:</a:t>
            </a:r>
            <a:r>
              <a:rPr lang="zh-TW" altLang="en-US" sz="1400" dirty="0" smtClean="0">
                <a:solidFill>
                  <a:schemeClr val="tx2">
                    <a:lumMod val="75000"/>
                  </a:schemeClr>
                </a:solidFill>
              </a:rPr>
              <a:t>江建良，統計學，高立圖書</a:t>
            </a:r>
            <a:endParaRPr lang="zh-TW" altLang="en-US" sz="1400" dirty="0">
              <a:solidFill>
                <a:schemeClr val="tx2">
                  <a:lumMod val="75000"/>
                </a:schemeClr>
              </a:solidFill>
            </a:endParaRPr>
          </a:p>
        </p:txBody>
      </p:sp>
      <p:sp>
        <p:nvSpPr>
          <p:cNvPr id="8" name="矩形 7"/>
          <p:cNvSpPr/>
          <p:nvPr/>
        </p:nvSpPr>
        <p:spPr>
          <a:xfrm>
            <a:off x="6248400" y="5257800"/>
            <a:ext cx="7620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投影片編號版面配置區 4"/>
          <p:cNvSpPr>
            <a:spLocks noGrp="1"/>
          </p:cNvSpPr>
          <p:nvPr>
            <p:ph type="sldNum" sz="quarter" idx="12"/>
          </p:nvPr>
        </p:nvSpPr>
        <p:spPr/>
        <p:txBody>
          <a:bodyPr/>
          <a:lstStyle/>
          <a:p>
            <a:pPr>
              <a:defRPr/>
            </a:pPr>
            <a:fld id="{DCA8EF45-15EA-4FDD-A169-F3ACD1DA2A72}" type="slidenum">
              <a:rPr lang="en-US" altLang="zh-TW" smtClean="0"/>
              <a:pPr>
                <a:defRPr/>
              </a:pPr>
              <a:t>94</a:t>
            </a:fld>
            <a:endParaRPr lang="en-US" altLang="zh-TW"/>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a:spLocks noGrp="1"/>
          </p:cNvSpPr>
          <p:nvPr>
            <p:ph type="sldNum" sz="quarter" idx="12"/>
          </p:nvPr>
        </p:nvSpPr>
        <p:spPr/>
        <p:txBody>
          <a:bodyPr/>
          <a:lstStyle/>
          <a:p>
            <a:pPr>
              <a:defRPr/>
            </a:pPr>
            <a:fld id="{A883B859-661A-42D0-B3DF-E04D8E6ACC23}" type="slidenum">
              <a:rPr lang="en-US" altLang="zh-TW" smtClean="0"/>
              <a:pPr>
                <a:defRPr/>
              </a:pPr>
              <a:t>95</a:t>
            </a:fld>
            <a:endParaRPr lang="en-US" altLang="zh-TW" dirty="0"/>
          </a:p>
        </p:txBody>
      </p:sp>
      <p:sp>
        <p:nvSpPr>
          <p:cNvPr id="34820" name="Rectangle 2"/>
          <p:cNvSpPr>
            <a:spLocks noGrp="1" noChangeArrowheads="1"/>
          </p:cNvSpPr>
          <p:nvPr>
            <p:ph type="title"/>
          </p:nvPr>
        </p:nvSpPr>
        <p:spPr/>
        <p:txBody>
          <a:bodyPr/>
          <a:lstStyle/>
          <a:p>
            <a:r>
              <a:rPr lang="zh-TW" altLang="en-US" smtClean="0"/>
              <a:t>一般形式的貝氏定理 </a:t>
            </a:r>
            <a:r>
              <a:rPr lang="en-US" altLang="zh-TW" sz="2000" smtClean="0"/>
              <a:t>1/3</a:t>
            </a:r>
          </a:p>
        </p:txBody>
      </p:sp>
      <p:sp>
        <p:nvSpPr>
          <p:cNvPr id="34821" name="Rectangle 3"/>
          <p:cNvSpPr>
            <a:spLocks noGrp="1" noChangeArrowheads="1"/>
          </p:cNvSpPr>
          <p:nvPr>
            <p:ph type="body" idx="1"/>
          </p:nvPr>
        </p:nvSpPr>
        <p:spPr/>
        <p:txBody>
          <a:bodyPr/>
          <a:lstStyle/>
          <a:p>
            <a:r>
              <a:rPr lang="zh-TW" altLang="en-US" smtClean="0"/>
              <a:t>若事件</a:t>
            </a:r>
            <a:r>
              <a:rPr lang="en-US" altLang="zh-TW" i="1" smtClean="0"/>
              <a:t>B</a:t>
            </a:r>
            <a:r>
              <a:rPr lang="en-US" altLang="zh-TW" baseline="-25000" smtClean="0"/>
              <a:t>1</a:t>
            </a:r>
            <a:r>
              <a:rPr lang="en-US" altLang="zh-TW" smtClean="0"/>
              <a:t>,</a:t>
            </a:r>
            <a:r>
              <a:rPr lang="en-US" altLang="zh-TW" i="1" smtClean="0"/>
              <a:t>B</a:t>
            </a:r>
            <a:r>
              <a:rPr lang="en-US" altLang="zh-TW" baseline="-25000" smtClean="0"/>
              <a:t>2</a:t>
            </a:r>
            <a:r>
              <a:rPr lang="en-US" altLang="zh-TW" smtClean="0"/>
              <a:t>,…,</a:t>
            </a:r>
            <a:r>
              <a:rPr lang="en-US" altLang="zh-TW" i="1" smtClean="0"/>
              <a:t>B</a:t>
            </a:r>
            <a:r>
              <a:rPr lang="en-US" altLang="zh-TW" i="1" baseline="-25000" smtClean="0"/>
              <a:t>k</a:t>
            </a:r>
            <a:r>
              <a:rPr lang="zh-TW" altLang="en-US" smtClean="0"/>
              <a:t>構成樣本空間</a:t>
            </a:r>
            <a:r>
              <a:rPr lang="en-US" altLang="zh-TW" i="1" smtClean="0"/>
              <a:t>S</a:t>
            </a:r>
            <a:r>
              <a:rPr lang="zh-TW" altLang="en-US" smtClean="0"/>
              <a:t>的一組分割，且</a:t>
            </a:r>
            <a:r>
              <a:rPr lang="en-US" altLang="zh-TW" i="1" smtClean="0"/>
              <a:t>P</a:t>
            </a:r>
            <a:r>
              <a:rPr lang="en-US" altLang="zh-TW" smtClean="0"/>
              <a:t>(</a:t>
            </a:r>
            <a:r>
              <a:rPr lang="en-US" altLang="zh-TW" i="1" smtClean="0"/>
              <a:t>B</a:t>
            </a:r>
            <a:r>
              <a:rPr lang="en-US" altLang="zh-TW" i="1" baseline="-25000" smtClean="0"/>
              <a:t>i</a:t>
            </a:r>
            <a:r>
              <a:rPr lang="en-US" altLang="zh-TW" smtClean="0"/>
              <a:t>)</a:t>
            </a:r>
            <a:r>
              <a:rPr lang="en-US" altLang="zh-TW" smtClean="0">
                <a:cs typeface="Times New Roman" pitchFamily="18" charset="0"/>
              </a:rPr>
              <a:t>≠</a:t>
            </a:r>
            <a:r>
              <a:rPr lang="en-US" altLang="zh-TW" smtClean="0"/>
              <a:t>0,</a:t>
            </a:r>
            <a:r>
              <a:rPr lang="en-US" altLang="zh-TW" i="1" smtClean="0"/>
              <a:t>i</a:t>
            </a:r>
            <a:r>
              <a:rPr lang="en-US" altLang="zh-TW" smtClean="0"/>
              <a:t>=1,2,…,</a:t>
            </a:r>
            <a:r>
              <a:rPr lang="en-US" altLang="zh-TW" i="1" smtClean="0"/>
              <a:t>k</a:t>
            </a:r>
            <a:r>
              <a:rPr lang="zh-TW" altLang="en-US" smtClean="0"/>
              <a:t>；則對</a:t>
            </a:r>
            <a:r>
              <a:rPr lang="en-US" altLang="zh-TW" i="1" smtClean="0"/>
              <a:t>S</a:t>
            </a:r>
            <a:r>
              <a:rPr lang="zh-TW" altLang="en-US" smtClean="0"/>
              <a:t>中的任一事件</a:t>
            </a:r>
            <a:r>
              <a:rPr lang="en-US" altLang="zh-TW" i="1" smtClean="0"/>
              <a:t>P</a:t>
            </a:r>
            <a:r>
              <a:rPr lang="en-US" altLang="zh-TW" smtClean="0"/>
              <a:t>(</a:t>
            </a:r>
            <a:r>
              <a:rPr lang="en-US" altLang="zh-TW" i="1" smtClean="0"/>
              <a:t>A</a:t>
            </a:r>
            <a:r>
              <a:rPr lang="en-US" altLang="zh-TW" smtClean="0"/>
              <a:t>)≠0</a:t>
            </a:r>
            <a:r>
              <a:rPr lang="zh-TW" altLang="en-US" smtClean="0"/>
              <a:t>而言，</a:t>
            </a:r>
          </a:p>
          <a:p>
            <a:pPr>
              <a:buFontTx/>
              <a:buNone/>
            </a:pPr>
            <a:r>
              <a:rPr lang="zh-TW" altLang="en-US" smtClean="0"/>
              <a:t>								        </a:t>
            </a:r>
          </a:p>
          <a:p>
            <a:pPr>
              <a:buFontTx/>
              <a:buNone/>
            </a:pPr>
            <a:endParaRPr lang="zh-TW" altLang="en-US" smtClean="0"/>
          </a:p>
          <a:p>
            <a:pPr>
              <a:buFontTx/>
              <a:buNone/>
            </a:pPr>
            <a:r>
              <a:rPr lang="zh-TW" altLang="en-US" smtClean="0"/>
              <a:t>								        </a:t>
            </a:r>
            <a:r>
              <a:rPr lang="en-US" altLang="zh-TW" smtClean="0"/>
              <a:t>(4-16)</a:t>
            </a:r>
          </a:p>
        </p:txBody>
      </p:sp>
      <p:graphicFrame>
        <p:nvGraphicFramePr>
          <p:cNvPr id="34818" name="Object 2"/>
          <p:cNvGraphicFramePr>
            <a:graphicFrameLocks noChangeAspect="1"/>
          </p:cNvGraphicFramePr>
          <p:nvPr/>
        </p:nvGraphicFramePr>
        <p:xfrm>
          <a:off x="320675" y="3517900"/>
          <a:ext cx="8521700" cy="963613"/>
        </p:xfrm>
        <a:graphic>
          <a:graphicData uri="http://schemas.openxmlformats.org/presentationml/2006/ole">
            <mc:AlternateContent xmlns:mc="http://schemas.openxmlformats.org/markup-compatibility/2006">
              <mc:Choice xmlns:v="urn:schemas-microsoft-com:vml" Requires="v">
                <p:oleObj spid="_x0000_s34822" name="Equation" r:id="rId3" imgW="4267080" imgH="482400" progId="">
                  <p:embed/>
                </p:oleObj>
              </mc:Choice>
              <mc:Fallback>
                <p:oleObj name="Equation" r:id="rId3" imgW="4267080" imgH="48240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675" y="3517900"/>
                        <a:ext cx="8521700" cy="963613"/>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pPr>
              <a:defRPr/>
            </a:pPr>
            <a:fld id="{1BAE2D0D-958C-472E-94A4-EDE135AAE01F}" type="slidenum">
              <a:rPr lang="en-US" altLang="zh-TW" smtClean="0"/>
              <a:pPr>
                <a:defRPr/>
              </a:pPr>
              <a:t>96</a:t>
            </a:fld>
            <a:endParaRPr lang="en-US" altLang="zh-TW" dirty="0"/>
          </a:p>
        </p:txBody>
      </p:sp>
      <p:sp>
        <p:nvSpPr>
          <p:cNvPr id="86019" name="Rectangle 7"/>
          <p:cNvSpPr>
            <a:spLocks noGrp="1" noChangeArrowheads="1"/>
          </p:cNvSpPr>
          <p:nvPr>
            <p:ph type="title"/>
          </p:nvPr>
        </p:nvSpPr>
        <p:spPr>
          <a:noFill/>
        </p:spPr>
        <p:txBody>
          <a:bodyPr/>
          <a:lstStyle/>
          <a:p>
            <a:r>
              <a:rPr lang="zh-TW" altLang="en-US" smtClean="0"/>
              <a:t>一般形式的貝氏定理例題 </a:t>
            </a:r>
            <a:r>
              <a:rPr lang="en-US" altLang="zh-TW" sz="2000" smtClean="0"/>
              <a:t>2/3</a:t>
            </a:r>
          </a:p>
        </p:txBody>
      </p:sp>
      <p:pic>
        <p:nvPicPr>
          <p:cNvPr id="86020" name="Picture 8" descr="圖片2"/>
          <p:cNvPicPr>
            <a:picLocks noGrp="1" noChangeAspect="1" noChangeArrowheads="1"/>
          </p:cNvPicPr>
          <p:nvPr>
            <p:ph idx="1"/>
          </p:nvPr>
        </p:nvPicPr>
        <p:blipFill>
          <a:blip r:embed="rId2" cstate="print">
            <a:clrChange>
              <a:clrFrom>
                <a:srgbClr val="FEFEFE"/>
              </a:clrFrom>
              <a:clrTo>
                <a:srgbClr val="FEFEFE">
                  <a:alpha val="0"/>
                </a:srgbClr>
              </a:clrTo>
            </a:clrChange>
          </a:blip>
          <a:srcRect/>
          <a:stretch>
            <a:fillRect/>
          </a:stretch>
        </p:blipFill>
        <p:spPr>
          <a:xfrm>
            <a:off x="1058863" y="1379538"/>
            <a:ext cx="7346950" cy="4911725"/>
          </a:xfrm>
          <a:noFill/>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投影片編號版面配置區 5"/>
          <p:cNvSpPr>
            <a:spLocks noGrp="1"/>
          </p:cNvSpPr>
          <p:nvPr>
            <p:ph type="sldNum" sz="quarter" idx="12"/>
          </p:nvPr>
        </p:nvSpPr>
        <p:spPr/>
        <p:txBody>
          <a:bodyPr/>
          <a:lstStyle/>
          <a:p>
            <a:pPr>
              <a:defRPr/>
            </a:pPr>
            <a:fld id="{44A894A8-CBEA-4CFE-9960-5C3B8CC9C806}" type="slidenum">
              <a:rPr lang="en-US" altLang="zh-TW" smtClean="0"/>
              <a:pPr>
                <a:defRPr/>
              </a:pPr>
              <a:t>97</a:t>
            </a:fld>
            <a:endParaRPr lang="en-US" altLang="zh-TW" dirty="0"/>
          </a:p>
        </p:txBody>
      </p:sp>
      <p:graphicFrame>
        <p:nvGraphicFramePr>
          <p:cNvPr id="326818" name="Group 162"/>
          <p:cNvGraphicFramePr>
            <a:graphicFrameLocks noGrp="1"/>
          </p:cNvGraphicFramePr>
          <p:nvPr/>
        </p:nvGraphicFramePr>
        <p:xfrm>
          <a:off x="331788" y="2576513"/>
          <a:ext cx="8361362" cy="2804160"/>
        </p:xfrm>
        <a:graphic>
          <a:graphicData uri="http://schemas.openxmlformats.org/drawingml/2006/table">
            <a:tbl>
              <a:tblPr/>
              <a:tblGrid>
                <a:gridCol w="1112837"/>
                <a:gridCol w="1444625"/>
                <a:gridCol w="1603375"/>
                <a:gridCol w="1722438"/>
                <a:gridCol w="2478087"/>
              </a:tblGrid>
              <a:tr h="4714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(1)</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en-US" sz="2200" b="1" i="0" u="none" strike="noStrike" cap="none" normalizeH="0" baseline="0" smtClean="0">
                          <a:ln>
                            <a:noFill/>
                          </a:ln>
                          <a:solidFill>
                            <a:schemeClr val="tx1"/>
                          </a:solidFill>
                          <a:effectLst/>
                          <a:latin typeface="Times New Roman" pitchFamily="18" charset="0"/>
                          <a:ea typeface="新細明體" pitchFamily="18" charset="-120"/>
                        </a:rPr>
                        <a:t>事件</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200" b="1" i="1" u="none" strike="noStrike" cap="none" normalizeH="0" baseline="0" smtClean="0">
                          <a:ln>
                            <a:noFill/>
                          </a:ln>
                          <a:solidFill>
                            <a:schemeClr val="tx1"/>
                          </a:solidFill>
                          <a:effectLst/>
                          <a:latin typeface="Times New Roman" pitchFamily="18" charset="0"/>
                          <a:ea typeface="新細明體" pitchFamily="18" charset="-120"/>
                        </a:rPr>
                        <a:t>A</a:t>
                      </a:r>
                      <a:r>
                        <a:rPr kumimoji="1" lang="en-US" altLang="zh-TW" sz="2200" b="1" i="1" u="none" strike="noStrike" cap="none" normalizeH="0" baseline="-25000" smtClean="0">
                          <a:ln>
                            <a:noFill/>
                          </a:ln>
                          <a:solidFill>
                            <a:schemeClr val="tx1"/>
                          </a:solidFill>
                          <a:effectLst/>
                          <a:latin typeface="Times New Roman" pitchFamily="18" charset="0"/>
                          <a:ea typeface="新細明體" pitchFamily="18" charset="-120"/>
                        </a:rPr>
                        <a:t>i</a:t>
                      </a:r>
                    </a:p>
                  </a:txBody>
                  <a:tcPr horzOverflow="overflow">
                    <a:lnL cap="flat">
                      <a:noFill/>
                    </a:lnL>
                    <a:lnR>
                      <a:noFill/>
                    </a:lnR>
                    <a:lnT cap="flat">
                      <a:noFill/>
                    </a:lnT>
                    <a:lnB>
                      <a:noFill/>
                    </a:lnB>
                    <a:lnTlToBr>
                      <a:noFill/>
                    </a:lnTlToBr>
                    <a:lnBlToTr>
                      <a:noFill/>
                    </a:lnBlToTr>
                    <a:solidFill>
                      <a:srgbClr val="3399FF">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(2)</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en-US" sz="2200" b="1" i="0" u="none" strike="noStrike" cap="none" normalizeH="0" baseline="0" smtClean="0">
                          <a:ln>
                            <a:noFill/>
                          </a:ln>
                          <a:solidFill>
                            <a:schemeClr val="tx1"/>
                          </a:solidFill>
                          <a:effectLst/>
                          <a:latin typeface="Times New Roman" pitchFamily="18" charset="0"/>
                          <a:ea typeface="新細明體" pitchFamily="18" charset="-120"/>
                        </a:rPr>
                        <a:t>事前機率</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200" b="1" i="1" u="none" strike="noStrike" cap="none" normalizeH="0" baseline="0" smtClean="0">
                          <a:ln>
                            <a:noFill/>
                          </a:ln>
                          <a:solidFill>
                            <a:schemeClr val="tx1"/>
                          </a:solidFill>
                          <a:effectLst/>
                          <a:latin typeface="Times New Roman" pitchFamily="18" charset="0"/>
                          <a:ea typeface="新細明體" pitchFamily="18" charset="-120"/>
                        </a:rPr>
                        <a:t>P</a:t>
                      </a: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a:t>
                      </a:r>
                      <a:r>
                        <a:rPr kumimoji="1" lang="en-US" altLang="zh-TW" sz="2200" b="1" i="1" u="none" strike="noStrike" cap="none" normalizeH="0" baseline="0" smtClean="0">
                          <a:ln>
                            <a:noFill/>
                          </a:ln>
                          <a:solidFill>
                            <a:schemeClr val="tx1"/>
                          </a:solidFill>
                          <a:effectLst/>
                          <a:latin typeface="Times New Roman" pitchFamily="18" charset="0"/>
                          <a:ea typeface="新細明體" pitchFamily="18" charset="-120"/>
                        </a:rPr>
                        <a:t>A</a:t>
                      </a:r>
                      <a:r>
                        <a:rPr kumimoji="1" lang="en-US" altLang="zh-TW" sz="2200" b="1" i="1" u="none" strike="noStrike" cap="none" normalizeH="0" baseline="-25000" smtClean="0">
                          <a:ln>
                            <a:noFill/>
                          </a:ln>
                          <a:solidFill>
                            <a:schemeClr val="tx1"/>
                          </a:solidFill>
                          <a:effectLst/>
                          <a:latin typeface="Times New Roman" pitchFamily="18" charset="0"/>
                          <a:ea typeface="新細明體" pitchFamily="18" charset="-120"/>
                        </a:rPr>
                        <a:t>i</a:t>
                      </a: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a:t>
                      </a:r>
                    </a:p>
                  </a:txBody>
                  <a:tcPr horzOverflow="overflow">
                    <a:lnL>
                      <a:noFill/>
                    </a:lnL>
                    <a:lnR>
                      <a:noFill/>
                    </a:lnR>
                    <a:lnT cap="flat">
                      <a:noFill/>
                    </a:lnT>
                    <a:lnB>
                      <a:noFill/>
                    </a:lnB>
                    <a:lnTlToBr>
                      <a:noFill/>
                    </a:lnTlToBr>
                    <a:lnBlToTr>
                      <a:noFill/>
                    </a:lnBlToTr>
                    <a:solidFill>
                      <a:srgbClr val="3399FF">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(3)</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en-US" sz="2200" b="1" i="0" u="none" strike="noStrike" cap="none" normalizeH="0" baseline="0" smtClean="0">
                          <a:ln>
                            <a:noFill/>
                          </a:ln>
                          <a:solidFill>
                            <a:schemeClr val="tx1"/>
                          </a:solidFill>
                          <a:effectLst/>
                          <a:latin typeface="Times New Roman" pitchFamily="18" charset="0"/>
                          <a:ea typeface="新細明體" pitchFamily="18" charset="-120"/>
                        </a:rPr>
                        <a:t>條件機率</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200" b="1" i="1" u="none" strike="noStrike" cap="none" normalizeH="0" baseline="0" smtClean="0">
                          <a:ln>
                            <a:noFill/>
                          </a:ln>
                          <a:solidFill>
                            <a:schemeClr val="tx1"/>
                          </a:solidFill>
                          <a:effectLst/>
                          <a:latin typeface="Times New Roman" pitchFamily="18" charset="0"/>
                          <a:ea typeface="新細明體" pitchFamily="18" charset="-120"/>
                        </a:rPr>
                        <a:t>P</a:t>
                      </a: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a:t>
                      </a:r>
                      <a:r>
                        <a:rPr kumimoji="1" lang="en-US" altLang="zh-TW" sz="2200" b="1" i="1" u="none" strike="noStrike" cap="none" normalizeH="0" baseline="0" smtClean="0">
                          <a:ln>
                            <a:noFill/>
                          </a:ln>
                          <a:solidFill>
                            <a:schemeClr val="tx1"/>
                          </a:solidFill>
                          <a:effectLst/>
                          <a:latin typeface="Times New Roman" pitchFamily="18" charset="0"/>
                          <a:ea typeface="新細明體" pitchFamily="18" charset="-120"/>
                        </a:rPr>
                        <a:t>D</a:t>
                      </a: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a:t>
                      </a:r>
                      <a:r>
                        <a:rPr kumimoji="1" lang="en-US" altLang="zh-TW" sz="2200" b="1" i="1"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A</a:t>
                      </a:r>
                      <a:r>
                        <a:rPr kumimoji="1" lang="en-US" altLang="zh-TW" sz="2200" b="1" i="1" u="none" strike="noStrike" cap="none" normalizeH="0" baseline="-25000" smtClean="0">
                          <a:ln>
                            <a:noFill/>
                          </a:ln>
                          <a:solidFill>
                            <a:schemeClr val="tx1"/>
                          </a:solidFill>
                          <a:effectLst/>
                          <a:latin typeface="Times New Roman" pitchFamily="18" charset="0"/>
                          <a:ea typeface="新細明體" pitchFamily="18" charset="-120"/>
                          <a:cs typeface="Times New Roman" pitchFamily="18" charset="0"/>
                        </a:rPr>
                        <a:t>i</a:t>
                      </a: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a:t>
                      </a:r>
                    </a:p>
                  </a:txBody>
                  <a:tcPr horzOverflow="overflow">
                    <a:lnL>
                      <a:noFill/>
                    </a:lnL>
                    <a:lnR>
                      <a:noFill/>
                    </a:lnR>
                    <a:lnT cap="flat">
                      <a:noFill/>
                    </a:lnT>
                    <a:lnB>
                      <a:noFill/>
                    </a:lnB>
                    <a:lnTlToBr>
                      <a:noFill/>
                    </a:lnTlToBr>
                    <a:lnBlToTr>
                      <a:noFill/>
                    </a:lnBlToTr>
                    <a:solidFill>
                      <a:srgbClr val="3399FF">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(4)</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en-US" sz="2200" b="1" i="0" u="none" strike="noStrike" cap="none" normalizeH="0" baseline="0" smtClean="0">
                          <a:ln>
                            <a:noFill/>
                          </a:ln>
                          <a:solidFill>
                            <a:schemeClr val="tx1"/>
                          </a:solidFill>
                          <a:effectLst/>
                          <a:latin typeface="Times New Roman" pitchFamily="18" charset="0"/>
                          <a:ea typeface="新細明體" pitchFamily="18" charset="-120"/>
                        </a:rPr>
                        <a:t>聯合機率</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200" b="1" i="1" u="none" strike="noStrike" cap="none" normalizeH="0" baseline="0" smtClean="0">
                          <a:ln>
                            <a:noFill/>
                          </a:ln>
                          <a:solidFill>
                            <a:schemeClr val="tx1"/>
                          </a:solidFill>
                          <a:effectLst/>
                          <a:latin typeface="Times New Roman" pitchFamily="18" charset="0"/>
                          <a:ea typeface="新細明體" pitchFamily="18" charset="-120"/>
                        </a:rPr>
                        <a:t>P</a:t>
                      </a: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a:t>
                      </a:r>
                      <a:r>
                        <a:rPr kumimoji="1" lang="en-US" altLang="zh-TW" sz="2200" b="1" i="1" u="none" strike="noStrike" cap="none" normalizeH="0" baseline="0" smtClean="0">
                          <a:ln>
                            <a:noFill/>
                          </a:ln>
                          <a:solidFill>
                            <a:schemeClr val="tx1"/>
                          </a:solidFill>
                          <a:effectLst/>
                          <a:latin typeface="Times New Roman" pitchFamily="18" charset="0"/>
                          <a:ea typeface="新細明體" pitchFamily="18" charset="-120"/>
                        </a:rPr>
                        <a:t>A</a:t>
                      </a:r>
                      <a:r>
                        <a:rPr kumimoji="1" lang="en-US" altLang="zh-TW" sz="2200" b="1" i="1" u="none" strike="noStrike" cap="none" normalizeH="0" baseline="-25000" smtClean="0">
                          <a:ln>
                            <a:noFill/>
                          </a:ln>
                          <a:solidFill>
                            <a:schemeClr val="tx1"/>
                          </a:solidFill>
                          <a:effectLst/>
                          <a:latin typeface="Times New Roman" pitchFamily="18" charset="0"/>
                          <a:ea typeface="新細明體" pitchFamily="18" charset="-120"/>
                        </a:rPr>
                        <a:t>i</a:t>
                      </a:r>
                      <a:r>
                        <a:rPr kumimoji="1" lang="en-US" altLang="zh-TW" sz="2200" b="1" i="0" u="none" strike="noStrike" cap="none" normalizeH="0" baseline="0" smtClean="0">
                          <a:ln>
                            <a:noFill/>
                          </a:ln>
                          <a:solidFill>
                            <a:schemeClr val="tx1"/>
                          </a:solidFill>
                          <a:effectLst/>
                          <a:latin typeface="新細明體" pitchFamily="18" charset="-120"/>
                          <a:ea typeface="新細明體" pitchFamily="18" charset="-120"/>
                        </a:rPr>
                        <a:t>∩</a:t>
                      </a:r>
                      <a:r>
                        <a:rPr kumimoji="1" lang="en-US" altLang="zh-TW" sz="2200" b="1" i="1" u="none" strike="noStrike" cap="none" normalizeH="0" baseline="0" smtClean="0">
                          <a:ln>
                            <a:noFill/>
                          </a:ln>
                          <a:solidFill>
                            <a:schemeClr val="tx1"/>
                          </a:solidFill>
                          <a:effectLst/>
                          <a:latin typeface="新細明體" pitchFamily="18" charset="-120"/>
                          <a:ea typeface="新細明體" pitchFamily="18" charset="-120"/>
                        </a:rPr>
                        <a:t>D</a:t>
                      </a: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a:t>
                      </a:r>
                    </a:p>
                  </a:txBody>
                  <a:tcPr horzOverflow="overflow">
                    <a:lnL>
                      <a:noFill/>
                    </a:lnL>
                    <a:lnR>
                      <a:noFill/>
                    </a:lnR>
                    <a:lnT cap="flat">
                      <a:noFill/>
                    </a:lnT>
                    <a:lnB>
                      <a:noFill/>
                    </a:lnB>
                    <a:lnTlToBr>
                      <a:noFill/>
                    </a:lnTlToBr>
                    <a:lnBlToTr>
                      <a:noFill/>
                    </a:lnBlToTr>
                    <a:solidFill>
                      <a:srgbClr val="3399FF">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(5)</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en-US" sz="2200" b="1" i="0" u="none" strike="noStrike" cap="none" normalizeH="0" baseline="0" smtClean="0">
                          <a:ln>
                            <a:noFill/>
                          </a:ln>
                          <a:solidFill>
                            <a:schemeClr val="tx1"/>
                          </a:solidFill>
                          <a:effectLst/>
                          <a:latin typeface="Times New Roman" pitchFamily="18" charset="0"/>
                          <a:ea typeface="新細明體" pitchFamily="18" charset="-120"/>
                        </a:rPr>
                        <a:t>事後機率</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200" b="1" i="1" u="none" strike="noStrike" cap="none" normalizeH="0" baseline="0" smtClean="0">
                          <a:ln>
                            <a:noFill/>
                          </a:ln>
                          <a:solidFill>
                            <a:schemeClr val="tx1"/>
                          </a:solidFill>
                          <a:effectLst/>
                          <a:latin typeface="Times New Roman" pitchFamily="18" charset="0"/>
                          <a:ea typeface="新細明體" pitchFamily="18" charset="-120"/>
                        </a:rPr>
                        <a:t>P</a:t>
                      </a: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a:t>
                      </a:r>
                      <a:r>
                        <a:rPr kumimoji="1" lang="en-US" altLang="zh-TW" sz="2200" b="1" i="1" u="none" strike="noStrike" cap="none" normalizeH="0" baseline="0" smtClean="0">
                          <a:ln>
                            <a:noFill/>
                          </a:ln>
                          <a:solidFill>
                            <a:schemeClr val="tx1"/>
                          </a:solidFill>
                          <a:effectLst/>
                          <a:latin typeface="Times New Roman" pitchFamily="18" charset="0"/>
                          <a:ea typeface="新細明體" pitchFamily="18" charset="-120"/>
                        </a:rPr>
                        <a:t>A</a:t>
                      </a:r>
                      <a:r>
                        <a:rPr kumimoji="1" lang="en-US" altLang="zh-TW" sz="2200" b="1" i="1" u="none" strike="noStrike" cap="none" normalizeH="0" baseline="-25000" smtClean="0">
                          <a:ln>
                            <a:noFill/>
                          </a:ln>
                          <a:solidFill>
                            <a:schemeClr val="tx1"/>
                          </a:solidFill>
                          <a:effectLst/>
                          <a:latin typeface="Times New Roman" pitchFamily="18" charset="0"/>
                          <a:ea typeface="新細明體" pitchFamily="18" charset="-120"/>
                        </a:rPr>
                        <a:t>i</a:t>
                      </a: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a:t>
                      </a:r>
                      <a:r>
                        <a:rPr kumimoji="1" lang="en-US" altLang="zh-TW" sz="2200" b="1" i="1"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D</a:t>
                      </a: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a:t>
                      </a:r>
                    </a:p>
                  </a:txBody>
                  <a:tcPr horzOverflow="overflow">
                    <a:lnL>
                      <a:noFill/>
                    </a:lnL>
                    <a:lnR cap="flat">
                      <a:noFill/>
                    </a:lnR>
                    <a:lnT cap="flat">
                      <a:noFill/>
                    </a:lnT>
                    <a:lnB>
                      <a:noFill/>
                    </a:lnB>
                    <a:lnTlToBr>
                      <a:noFill/>
                    </a:lnTlToBr>
                    <a:lnBlToTr>
                      <a:noFill/>
                    </a:lnBlToTr>
                    <a:solidFill>
                      <a:srgbClr val="3399FF">
                        <a:alpha val="20000"/>
                      </a:srgbClr>
                    </a:solidFill>
                  </a:tcPr>
                </a:tc>
              </a:tr>
              <a:tr h="3492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200" b="1" i="1" u="none" strike="noStrike" cap="none" normalizeH="0" baseline="0" smtClean="0">
                          <a:ln>
                            <a:noFill/>
                          </a:ln>
                          <a:solidFill>
                            <a:schemeClr val="tx1"/>
                          </a:solidFill>
                          <a:effectLst/>
                          <a:latin typeface="Times New Roman" pitchFamily="18" charset="0"/>
                          <a:ea typeface="新細明體" pitchFamily="18" charset="-120"/>
                        </a:rPr>
                        <a:t>A</a:t>
                      </a:r>
                      <a:r>
                        <a:rPr kumimoji="1" lang="en-US" altLang="zh-TW" sz="2200" b="1" i="0" u="none" strike="noStrike" cap="none" normalizeH="0" baseline="-25000" smtClean="0">
                          <a:ln>
                            <a:noFill/>
                          </a:ln>
                          <a:solidFill>
                            <a:schemeClr val="tx1"/>
                          </a:solidFill>
                          <a:effectLst/>
                          <a:latin typeface="Times New Roman" pitchFamily="18" charset="0"/>
                          <a:ea typeface="新細明體" pitchFamily="18" charset="-120"/>
                        </a:rPr>
                        <a:t>1</a:t>
                      </a:r>
                    </a:p>
                  </a:txBody>
                  <a:tcPr horzOverflow="overflow">
                    <a:lnL cap="flat">
                      <a:noFill/>
                    </a:lnL>
                    <a:lnR>
                      <a:noFill/>
                    </a:lnR>
                    <a:lnT>
                      <a:noFill/>
                    </a:lnT>
                    <a:lnB>
                      <a:noFill/>
                    </a:lnB>
                    <a:lnTlToBr>
                      <a:noFill/>
                    </a:lnTlToBr>
                    <a:lnBlToTr>
                      <a:noFill/>
                    </a:lnBlToTr>
                    <a:solidFill>
                      <a:srgbClr val="3399FF">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02</a:t>
                      </a:r>
                    </a:p>
                  </a:txBody>
                  <a:tcPr horzOverflow="overflow">
                    <a:lnL>
                      <a:noFill/>
                    </a:lnL>
                    <a:lnR>
                      <a:noFill/>
                    </a:lnR>
                    <a:lnT>
                      <a:noFill/>
                    </a:lnT>
                    <a:lnB>
                      <a:noFill/>
                    </a:lnB>
                    <a:lnTlToBr>
                      <a:noFill/>
                    </a:lnTlToBr>
                    <a:lnBlToTr>
                      <a:noFill/>
                    </a:lnBlToTr>
                    <a:solidFill>
                      <a:srgbClr val="3399FF">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0.05</a:t>
                      </a:r>
                    </a:p>
                  </a:txBody>
                  <a:tcPr horzOverflow="overflow">
                    <a:lnL>
                      <a:noFill/>
                    </a:lnL>
                    <a:lnR>
                      <a:noFill/>
                    </a:lnR>
                    <a:lnT>
                      <a:noFill/>
                    </a:lnT>
                    <a:lnB>
                      <a:noFill/>
                    </a:lnB>
                    <a:lnTlToBr>
                      <a:noFill/>
                    </a:lnTlToBr>
                    <a:lnBlToTr>
                      <a:noFill/>
                    </a:lnBlToTr>
                    <a:solidFill>
                      <a:srgbClr val="3399FF">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0.01</a:t>
                      </a:r>
                    </a:p>
                  </a:txBody>
                  <a:tcPr horzOverflow="overflow">
                    <a:lnL>
                      <a:noFill/>
                    </a:lnL>
                    <a:lnR>
                      <a:noFill/>
                    </a:lnR>
                    <a:lnT>
                      <a:noFill/>
                    </a:lnT>
                    <a:lnB>
                      <a:noFill/>
                    </a:lnB>
                    <a:lnTlToBr>
                      <a:noFill/>
                    </a:lnTlToBr>
                    <a:lnBlToTr>
                      <a:noFill/>
                    </a:lnBlToTr>
                    <a:solidFill>
                      <a:srgbClr val="3399FF">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0.01/0.032=0.3125</a:t>
                      </a:r>
                    </a:p>
                  </a:txBody>
                  <a:tcPr horzOverflow="overflow">
                    <a:lnL>
                      <a:noFill/>
                    </a:lnL>
                    <a:lnR cap="flat">
                      <a:noFill/>
                    </a:lnR>
                    <a:lnT>
                      <a:noFill/>
                    </a:lnT>
                    <a:lnB>
                      <a:noFill/>
                    </a:lnB>
                    <a:lnTlToBr>
                      <a:noFill/>
                    </a:lnTlToBr>
                    <a:lnBlToTr>
                      <a:noFill/>
                    </a:lnBlToTr>
                    <a:solidFill>
                      <a:srgbClr val="3399FF">
                        <a:alpha val="50000"/>
                      </a:srgbClr>
                    </a:solidFill>
                  </a:tcPr>
                </a:tc>
              </a:tr>
              <a:tr h="3492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200" b="1" i="1" u="none" strike="noStrike" cap="none" normalizeH="0" baseline="0" smtClean="0">
                          <a:ln>
                            <a:noFill/>
                          </a:ln>
                          <a:solidFill>
                            <a:schemeClr val="tx1"/>
                          </a:solidFill>
                          <a:effectLst/>
                          <a:latin typeface="Times New Roman" pitchFamily="18" charset="0"/>
                          <a:ea typeface="新細明體" pitchFamily="18" charset="-120"/>
                        </a:rPr>
                        <a:t>A</a:t>
                      </a:r>
                      <a:r>
                        <a:rPr kumimoji="1" lang="en-US" altLang="zh-TW" sz="2200" b="1" i="0" u="none" strike="noStrike" cap="none" normalizeH="0" baseline="-25000" smtClean="0">
                          <a:ln>
                            <a:noFill/>
                          </a:ln>
                          <a:solidFill>
                            <a:schemeClr val="tx1"/>
                          </a:solidFill>
                          <a:effectLst/>
                          <a:latin typeface="Times New Roman" pitchFamily="18" charset="0"/>
                          <a:ea typeface="新細明體" pitchFamily="18" charset="-120"/>
                        </a:rPr>
                        <a:t>2</a:t>
                      </a:r>
                    </a:p>
                  </a:txBody>
                  <a:tcPr horzOverflow="overflow">
                    <a:lnL cap="flat">
                      <a:noFill/>
                    </a:lnL>
                    <a:lnR>
                      <a:noFill/>
                    </a:lnR>
                    <a:lnT>
                      <a:noFill/>
                    </a:lnT>
                    <a:lnB>
                      <a:noFill/>
                    </a:lnB>
                    <a:lnTlToBr>
                      <a:noFill/>
                    </a:lnTlToBr>
                    <a:lnBlToTr>
                      <a:noFill/>
                    </a:lnBlToTr>
                    <a:solidFill>
                      <a:srgbClr val="3399FF">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0.3</a:t>
                      </a:r>
                    </a:p>
                  </a:txBody>
                  <a:tcPr horzOverflow="overflow">
                    <a:lnL>
                      <a:noFill/>
                    </a:lnL>
                    <a:lnR>
                      <a:noFill/>
                    </a:lnR>
                    <a:lnT>
                      <a:noFill/>
                    </a:lnT>
                    <a:lnB>
                      <a:noFill/>
                    </a:lnB>
                    <a:lnTlToBr>
                      <a:noFill/>
                    </a:lnTlToBr>
                    <a:lnBlToTr>
                      <a:noFill/>
                    </a:lnBlToTr>
                    <a:solidFill>
                      <a:srgbClr val="3399FF">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0.04</a:t>
                      </a:r>
                    </a:p>
                  </a:txBody>
                  <a:tcPr horzOverflow="overflow">
                    <a:lnL>
                      <a:noFill/>
                    </a:lnL>
                    <a:lnR>
                      <a:noFill/>
                    </a:lnR>
                    <a:lnT>
                      <a:noFill/>
                    </a:lnT>
                    <a:lnB>
                      <a:noFill/>
                    </a:lnB>
                    <a:lnTlToBr>
                      <a:noFill/>
                    </a:lnTlToBr>
                    <a:lnBlToTr>
                      <a:noFill/>
                    </a:lnBlToTr>
                    <a:solidFill>
                      <a:srgbClr val="3399FF">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0.012</a:t>
                      </a:r>
                    </a:p>
                  </a:txBody>
                  <a:tcPr horzOverflow="overflow">
                    <a:lnL>
                      <a:noFill/>
                    </a:lnL>
                    <a:lnR>
                      <a:noFill/>
                    </a:lnR>
                    <a:lnT>
                      <a:noFill/>
                    </a:lnT>
                    <a:lnB>
                      <a:noFill/>
                    </a:lnB>
                    <a:lnTlToBr>
                      <a:noFill/>
                    </a:lnTlToBr>
                    <a:lnBlToTr>
                      <a:noFill/>
                    </a:lnBlToTr>
                    <a:solidFill>
                      <a:srgbClr val="3399FF">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0.012/0.032=0.375</a:t>
                      </a:r>
                    </a:p>
                  </a:txBody>
                  <a:tcPr horzOverflow="overflow">
                    <a:lnL>
                      <a:noFill/>
                    </a:lnL>
                    <a:lnR cap="flat">
                      <a:noFill/>
                    </a:lnR>
                    <a:lnT>
                      <a:noFill/>
                    </a:lnT>
                    <a:lnB>
                      <a:noFill/>
                    </a:lnB>
                    <a:lnTlToBr>
                      <a:noFill/>
                    </a:lnTlToBr>
                    <a:lnBlToTr>
                      <a:noFill/>
                    </a:lnBlToTr>
                    <a:solidFill>
                      <a:srgbClr val="3399FF">
                        <a:alpha val="20000"/>
                      </a:srgbClr>
                    </a:solidFill>
                  </a:tcPr>
                </a:tc>
              </a:tr>
              <a:tr h="3492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200" b="1" i="1" u="none" strike="noStrike" cap="none" normalizeH="0" baseline="0" smtClean="0">
                          <a:ln>
                            <a:noFill/>
                          </a:ln>
                          <a:solidFill>
                            <a:schemeClr val="tx1"/>
                          </a:solidFill>
                          <a:effectLst/>
                          <a:latin typeface="Times New Roman" pitchFamily="18" charset="0"/>
                          <a:ea typeface="新細明體" pitchFamily="18" charset="-120"/>
                        </a:rPr>
                        <a:t>A</a:t>
                      </a:r>
                      <a:r>
                        <a:rPr kumimoji="1" lang="en-US" altLang="zh-TW" sz="2200" b="1" i="0" u="none" strike="noStrike" cap="none" normalizeH="0" baseline="-25000" smtClean="0">
                          <a:ln>
                            <a:noFill/>
                          </a:ln>
                          <a:solidFill>
                            <a:schemeClr val="tx1"/>
                          </a:solidFill>
                          <a:effectLst/>
                          <a:latin typeface="Times New Roman" pitchFamily="18" charset="0"/>
                          <a:ea typeface="新細明體" pitchFamily="18" charset="-120"/>
                        </a:rPr>
                        <a:t>3</a:t>
                      </a:r>
                    </a:p>
                  </a:txBody>
                  <a:tcPr horzOverflow="overflow">
                    <a:lnL cap="flat">
                      <a:noFill/>
                    </a:lnL>
                    <a:lnR>
                      <a:noFill/>
                    </a:lnR>
                    <a:lnT>
                      <a:noFill/>
                    </a:lnT>
                    <a:lnB>
                      <a:noFill/>
                    </a:lnB>
                    <a:lnTlToBr>
                      <a:noFill/>
                    </a:lnTlToBr>
                    <a:lnBlToTr>
                      <a:noFill/>
                    </a:lnBlToTr>
                    <a:solidFill>
                      <a:srgbClr val="3399FF">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0.5</a:t>
                      </a:r>
                    </a:p>
                  </a:txBody>
                  <a:tcPr horzOverflow="overflow">
                    <a:lnL>
                      <a:noFill/>
                    </a:lnL>
                    <a:lnR>
                      <a:noFill/>
                    </a:lnR>
                    <a:lnT>
                      <a:noFill/>
                    </a:lnT>
                    <a:lnB>
                      <a:noFill/>
                    </a:lnB>
                    <a:lnTlToBr>
                      <a:noFill/>
                    </a:lnTlToBr>
                    <a:lnBlToTr>
                      <a:noFill/>
                    </a:lnBlToTr>
                    <a:solidFill>
                      <a:srgbClr val="3399FF">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0.02</a:t>
                      </a:r>
                    </a:p>
                  </a:txBody>
                  <a:tcPr horzOverflow="overflow">
                    <a:lnL>
                      <a:noFill/>
                    </a:lnL>
                    <a:lnR>
                      <a:noFill/>
                    </a:lnR>
                    <a:lnT>
                      <a:noFill/>
                    </a:lnT>
                    <a:lnB>
                      <a:noFill/>
                    </a:lnB>
                    <a:lnTlToBr>
                      <a:noFill/>
                    </a:lnTlToBr>
                    <a:lnBlToTr>
                      <a:noFill/>
                    </a:lnBlToTr>
                    <a:solidFill>
                      <a:srgbClr val="3399FF">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0.01</a:t>
                      </a:r>
                    </a:p>
                  </a:txBody>
                  <a:tcPr horzOverflow="overflow">
                    <a:lnL>
                      <a:noFill/>
                    </a:lnL>
                    <a:lnR>
                      <a:noFill/>
                    </a:lnR>
                    <a:lnT>
                      <a:noFill/>
                    </a:lnT>
                    <a:lnB>
                      <a:noFill/>
                    </a:lnB>
                    <a:lnTlToBr>
                      <a:noFill/>
                    </a:lnTlToBr>
                    <a:lnBlToTr>
                      <a:noFill/>
                    </a:lnBlToTr>
                    <a:solidFill>
                      <a:srgbClr val="3399FF">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0.01/0.032=0.3125</a:t>
                      </a:r>
                    </a:p>
                  </a:txBody>
                  <a:tcPr horzOverflow="overflow">
                    <a:lnL>
                      <a:noFill/>
                    </a:lnL>
                    <a:lnR cap="flat">
                      <a:noFill/>
                    </a:lnR>
                    <a:lnT>
                      <a:noFill/>
                    </a:lnT>
                    <a:lnB>
                      <a:noFill/>
                    </a:lnB>
                    <a:lnTlToBr>
                      <a:noFill/>
                    </a:lnTlToBr>
                    <a:lnBlToTr>
                      <a:noFill/>
                    </a:lnBlToTr>
                    <a:solidFill>
                      <a:srgbClr val="3399FF">
                        <a:alpha val="50000"/>
                      </a:srgbClr>
                    </a:solidFill>
                  </a:tcPr>
                </a:tc>
              </a:tr>
              <a:tr h="3492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TW" altLang="zh-TW" sz="2200" b="1" i="0" u="none" strike="noStrike" cap="none" normalizeH="0" baseline="0" smtClean="0">
                        <a:ln>
                          <a:noFill/>
                        </a:ln>
                        <a:solidFill>
                          <a:schemeClr val="tx1"/>
                        </a:solidFill>
                        <a:effectLst/>
                        <a:latin typeface="Times New Roman" pitchFamily="18" charset="0"/>
                        <a:ea typeface="新細明體" pitchFamily="18" charset="-120"/>
                      </a:endParaRPr>
                    </a:p>
                  </a:txBody>
                  <a:tcPr horzOverflow="overflow">
                    <a:lnL cap="flat">
                      <a:noFill/>
                    </a:lnL>
                    <a:lnR>
                      <a:noFill/>
                    </a:lnR>
                    <a:lnT>
                      <a:noFill/>
                    </a:lnT>
                    <a:lnB cap="flat">
                      <a:noFill/>
                    </a:lnB>
                    <a:lnTlToBr>
                      <a:noFill/>
                    </a:lnTlToBr>
                    <a:lnBlToTr>
                      <a:noFill/>
                    </a:lnBlToTr>
                    <a:solidFill>
                      <a:srgbClr val="3399FF">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1.00</a:t>
                      </a:r>
                    </a:p>
                  </a:txBody>
                  <a:tcPr horzOverflow="overflow">
                    <a:lnL>
                      <a:noFill/>
                    </a:lnL>
                    <a:lnR>
                      <a:noFill/>
                    </a:lnR>
                    <a:lnT>
                      <a:noFill/>
                    </a:lnT>
                    <a:lnB cap="flat">
                      <a:noFill/>
                    </a:lnB>
                    <a:lnTlToBr>
                      <a:noFill/>
                    </a:lnTlToBr>
                    <a:lnBlToTr>
                      <a:noFill/>
                    </a:lnBlToTr>
                    <a:solidFill>
                      <a:srgbClr val="3399FF">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TW" altLang="zh-TW" sz="2200" b="1" i="0" u="none" strike="noStrike" cap="none" normalizeH="0" baseline="0" smtClean="0">
                        <a:ln>
                          <a:noFill/>
                        </a:ln>
                        <a:solidFill>
                          <a:schemeClr val="tx1"/>
                        </a:solidFill>
                        <a:effectLst/>
                        <a:latin typeface="Times New Roman" pitchFamily="18" charset="0"/>
                        <a:ea typeface="新細明體" pitchFamily="18" charset="-120"/>
                      </a:endParaRPr>
                    </a:p>
                  </a:txBody>
                  <a:tcPr horzOverflow="overflow">
                    <a:lnL>
                      <a:noFill/>
                    </a:lnL>
                    <a:lnR>
                      <a:noFill/>
                    </a:lnR>
                    <a:lnT>
                      <a:noFill/>
                    </a:lnT>
                    <a:lnB cap="flat">
                      <a:noFill/>
                    </a:lnB>
                    <a:lnTlToBr>
                      <a:noFill/>
                    </a:lnTlToBr>
                    <a:lnBlToTr>
                      <a:noFill/>
                    </a:lnBlToTr>
                    <a:solidFill>
                      <a:srgbClr val="3399FF">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2200" b="1" i="1" u="none" strike="noStrike" cap="none" normalizeH="0" baseline="0" smtClean="0">
                          <a:ln>
                            <a:noFill/>
                          </a:ln>
                          <a:solidFill>
                            <a:schemeClr val="tx1"/>
                          </a:solidFill>
                          <a:effectLst/>
                          <a:latin typeface="Times New Roman" pitchFamily="18" charset="0"/>
                          <a:ea typeface="新細明體" pitchFamily="18" charset="-120"/>
                        </a:rPr>
                        <a:t>P</a:t>
                      </a: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a:t>
                      </a:r>
                      <a:r>
                        <a:rPr kumimoji="1" lang="en-US" altLang="zh-TW" sz="2200" b="1" i="1" u="none" strike="noStrike" cap="none" normalizeH="0" baseline="0" smtClean="0">
                          <a:ln>
                            <a:noFill/>
                          </a:ln>
                          <a:solidFill>
                            <a:schemeClr val="tx1"/>
                          </a:solidFill>
                          <a:effectLst/>
                          <a:latin typeface="Times New Roman" pitchFamily="18" charset="0"/>
                          <a:ea typeface="新細明體" pitchFamily="18" charset="-120"/>
                        </a:rPr>
                        <a:t>D</a:t>
                      </a: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)=0.032</a:t>
                      </a:r>
                    </a:p>
                  </a:txBody>
                  <a:tcPr horzOverflow="overflow">
                    <a:lnL>
                      <a:noFill/>
                    </a:lnL>
                    <a:lnR>
                      <a:noFill/>
                    </a:lnR>
                    <a:lnT>
                      <a:noFill/>
                    </a:lnT>
                    <a:lnB cap="flat">
                      <a:noFill/>
                    </a:lnB>
                    <a:lnTlToBr>
                      <a:noFill/>
                    </a:lnTlToBr>
                    <a:lnBlToTr>
                      <a:noFill/>
                    </a:lnBlToTr>
                    <a:solidFill>
                      <a:srgbClr val="3399FF">
                        <a:alpha val="2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en-US" sz="2200" b="1" i="0" u="none" strike="noStrike" cap="none" normalizeH="0" baseline="0" smtClean="0">
                          <a:ln>
                            <a:noFill/>
                          </a:ln>
                          <a:solidFill>
                            <a:schemeClr val="tx1"/>
                          </a:solidFill>
                          <a:effectLst/>
                          <a:latin typeface="Times New Roman" pitchFamily="18" charset="0"/>
                          <a:ea typeface="新細明體" pitchFamily="18" charset="-120"/>
                        </a:rPr>
                        <a:t>　　　　　 </a:t>
                      </a:r>
                      <a:r>
                        <a:rPr kumimoji="1" lang="en-US" altLang="zh-TW" sz="2200" b="1" i="0" u="none" strike="noStrike" cap="none" normalizeH="0" baseline="0" smtClean="0">
                          <a:ln>
                            <a:noFill/>
                          </a:ln>
                          <a:solidFill>
                            <a:schemeClr val="tx1"/>
                          </a:solidFill>
                          <a:effectLst/>
                          <a:latin typeface="Times New Roman" pitchFamily="18" charset="0"/>
                          <a:ea typeface="新細明體" pitchFamily="18" charset="-120"/>
                        </a:rPr>
                        <a:t>1.000</a:t>
                      </a:r>
                    </a:p>
                  </a:txBody>
                  <a:tcPr horzOverflow="overflow">
                    <a:lnL>
                      <a:noFill/>
                    </a:lnL>
                    <a:lnR cap="flat">
                      <a:noFill/>
                    </a:lnR>
                    <a:lnT>
                      <a:noFill/>
                    </a:lnT>
                    <a:lnB cap="flat">
                      <a:noFill/>
                    </a:lnB>
                    <a:lnTlToBr>
                      <a:noFill/>
                    </a:lnTlToBr>
                    <a:lnBlToTr>
                      <a:noFill/>
                    </a:lnBlToTr>
                    <a:solidFill>
                      <a:srgbClr val="3399FF">
                        <a:alpha val="20000"/>
                      </a:srgbClr>
                    </a:solidFill>
                  </a:tcPr>
                </a:tc>
              </a:tr>
            </a:tbl>
          </a:graphicData>
        </a:graphic>
      </p:graphicFrame>
      <p:sp>
        <p:nvSpPr>
          <p:cNvPr id="87069" name="Rectangle 164"/>
          <p:cNvSpPr>
            <a:spLocks noGrp="1" noChangeArrowheads="1"/>
          </p:cNvSpPr>
          <p:nvPr>
            <p:ph type="title"/>
          </p:nvPr>
        </p:nvSpPr>
        <p:spPr>
          <a:noFill/>
        </p:spPr>
        <p:txBody>
          <a:bodyPr/>
          <a:lstStyle/>
          <a:p>
            <a:r>
              <a:rPr lang="zh-TW" altLang="en-US" smtClean="0"/>
              <a:t>一般形式的貝氏定理例題 </a:t>
            </a:r>
            <a:r>
              <a:rPr lang="en-US" altLang="zh-TW" sz="2000" smtClean="0"/>
              <a:t>3/3</a:t>
            </a:r>
          </a:p>
        </p:txBody>
      </p:sp>
      <p:sp>
        <p:nvSpPr>
          <p:cNvPr id="87070" name="Rectangle 165"/>
          <p:cNvSpPr>
            <a:spLocks noChangeArrowheads="1"/>
          </p:cNvSpPr>
          <p:nvPr/>
        </p:nvSpPr>
        <p:spPr bwMode="auto">
          <a:xfrm>
            <a:off x="2941638" y="1871663"/>
            <a:ext cx="4013200" cy="366712"/>
          </a:xfrm>
          <a:prstGeom prst="rect">
            <a:avLst/>
          </a:prstGeom>
          <a:noFill/>
          <a:ln w="9525">
            <a:noFill/>
            <a:miter lim="800000"/>
            <a:headEnd/>
            <a:tailEnd/>
          </a:ln>
        </p:spPr>
        <p:txBody>
          <a:bodyPr wrap="none">
            <a:spAutoFit/>
          </a:bodyPr>
          <a:lstStyle/>
          <a:p>
            <a:r>
              <a:rPr lang="zh-TW" altLang="en-US" b="1">
                <a:latin typeface="Times New Roman" pitchFamily="18" charset="0"/>
              </a:rPr>
              <a:t>表</a:t>
            </a:r>
            <a:r>
              <a:rPr lang="en-US" altLang="zh-TW" b="1">
                <a:latin typeface="Times New Roman" pitchFamily="18" charset="0"/>
              </a:rPr>
              <a:t>4.5   </a:t>
            </a:r>
            <a:r>
              <a:rPr lang="zh-TW" altLang="en-US" b="1">
                <a:latin typeface="Times New Roman" pitchFamily="18" charset="0"/>
              </a:rPr>
              <a:t>例題</a:t>
            </a:r>
            <a:r>
              <a:rPr lang="en-US" altLang="zh-TW" b="1">
                <a:latin typeface="Times New Roman" pitchFamily="18" charset="0"/>
              </a:rPr>
              <a:t>4.22</a:t>
            </a:r>
            <a:r>
              <a:rPr lang="zh-TW" altLang="en-US" b="1">
                <a:latin typeface="Times New Roman" pitchFamily="18" charset="0"/>
              </a:rPr>
              <a:t>之貝氏定理的列表分析</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標題 1"/>
          <p:cNvSpPr>
            <a:spLocks noGrp="1"/>
          </p:cNvSpPr>
          <p:nvPr>
            <p:ph type="title"/>
          </p:nvPr>
        </p:nvSpPr>
        <p:spPr>
          <a:xfrm>
            <a:off x="457200" y="704850"/>
            <a:ext cx="8229600" cy="666750"/>
          </a:xfrm>
        </p:spPr>
        <p:txBody>
          <a:bodyPr/>
          <a:lstStyle/>
          <a:p>
            <a:pPr algn="ctr"/>
            <a:r>
              <a:rPr lang="en-US" altLang="zh-TW" smtClean="0"/>
              <a:t>Exmaple</a:t>
            </a:r>
            <a:endParaRPr lang="zh-TW" altLang="en-US" smtClean="0"/>
          </a:p>
        </p:txBody>
      </p:sp>
      <p:sp>
        <p:nvSpPr>
          <p:cNvPr id="88067" name="內容版面配置區 2"/>
          <p:cNvSpPr>
            <a:spLocks noGrp="1"/>
          </p:cNvSpPr>
          <p:nvPr>
            <p:ph idx="1"/>
          </p:nvPr>
        </p:nvSpPr>
        <p:spPr>
          <a:xfrm>
            <a:off x="457200" y="1447800"/>
            <a:ext cx="8229600" cy="4876800"/>
          </a:xfrm>
        </p:spPr>
        <p:txBody>
          <a:bodyPr/>
          <a:lstStyle/>
          <a:p>
            <a:r>
              <a:rPr lang="zh-TW" altLang="en-US" smtClean="0">
                <a:latin typeface="Times New Roman" pitchFamily="18" charset="0"/>
                <a:ea typeface="標楷體" pitchFamily="65" charset="-120"/>
                <a:cs typeface="Times New Roman" pitchFamily="18" charset="0"/>
              </a:rPr>
              <a:t>一工廠有甲、乙兩條生產線生產同一種產品，甲產能為</a:t>
            </a:r>
            <a:r>
              <a:rPr lang="en-US" altLang="zh-TW" smtClean="0">
                <a:latin typeface="Times New Roman" pitchFamily="18" charset="0"/>
                <a:ea typeface="標楷體" pitchFamily="65" charset="-120"/>
                <a:cs typeface="Times New Roman" pitchFamily="18" charset="0"/>
              </a:rPr>
              <a:t>60%, </a:t>
            </a:r>
            <a:r>
              <a:rPr lang="zh-TW" altLang="en-US" smtClean="0">
                <a:latin typeface="Times New Roman" pitchFamily="18" charset="0"/>
                <a:ea typeface="標楷體" pitchFamily="65" charset="-120"/>
                <a:cs typeface="Times New Roman" pitchFamily="18" charset="0"/>
              </a:rPr>
              <a:t>乙產能為</a:t>
            </a:r>
            <a:r>
              <a:rPr lang="en-US" altLang="zh-TW" smtClean="0">
                <a:latin typeface="Times New Roman" pitchFamily="18" charset="0"/>
                <a:ea typeface="標楷體" pitchFamily="65" charset="-120"/>
                <a:cs typeface="Times New Roman" pitchFamily="18" charset="0"/>
              </a:rPr>
              <a:t>40%, </a:t>
            </a:r>
            <a:r>
              <a:rPr lang="zh-TW" altLang="en-US" smtClean="0">
                <a:latin typeface="Times New Roman" pitchFamily="18" charset="0"/>
                <a:ea typeface="標楷體" pitchFamily="65" charset="-120"/>
                <a:cs typeface="Times New Roman" pitchFamily="18" charset="0"/>
              </a:rPr>
              <a:t>甲生產線之不良率為</a:t>
            </a:r>
            <a:r>
              <a:rPr lang="en-US" altLang="zh-TW" smtClean="0">
                <a:latin typeface="Times New Roman" pitchFamily="18" charset="0"/>
                <a:ea typeface="標楷體" pitchFamily="65" charset="-120"/>
                <a:cs typeface="Times New Roman" pitchFamily="18" charset="0"/>
              </a:rPr>
              <a:t>1%, </a:t>
            </a:r>
            <a:r>
              <a:rPr lang="zh-TW" altLang="en-US" smtClean="0">
                <a:latin typeface="Times New Roman" pitchFamily="18" charset="0"/>
                <a:ea typeface="標楷體" pitchFamily="65" charset="-120"/>
                <a:cs typeface="Times New Roman" pitchFamily="18" charset="0"/>
              </a:rPr>
              <a:t>乙為</a:t>
            </a:r>
            <a:r>
              <a:rPr lang="en-US" altLang="zh-TW" smtClean="0">
                <a:latin typeface="Times New Roman" pitchFamily="18" charset="0"/>
                <a:ea typeface="標楷體" pitchFamily="65" charset="-120"/>
                <a:cs typeface="Times New Roman" pitchFamily="18" charset="0"/>
              </a:rPr>
              <a:t>2%</a:t>
            </a:r>
            <a:r>
              <a:rPr lang="zh-TW" altLang="en-US" smtClean="0">
                <a:latin typeface="Times New Roman" pitchFamily="18" charset="0"/>
                <a:ea typeface="標楷體" pitchFamily="65" charset="-120"/>
                <a:cs typeface="Times New Roman" pitchFamily="18" charset="0"/>
              </a:rPr>
              <a:t>。今隨機抽取一件產品正好為不良品，請問其由甲生產之機率為何？</a:t>
            </a:r>
          </a:p>
        </p:txBody>
      </p:sp>
      <p:sp>
        <p:nvSpPr>
          <p:cNvPr id="5" name="投影片編號版面配置區 4"/>
          <p:cNvSpPr>
            <a:spLocks noGrp="1"/>
          </p:cNvSpPr>
          <p:nvPr>
            <p:ph type="sldNum" sz="quarter" idx="12"/>
          </p:nvPr>
        </p:nvSpPr>
        <p:spPr/>
        <p:txBody>
          <a:bodyPr/>
          <a:lstStyle/>
          <a:p>
            <a:pPr>
              <a:defRPr/>
            </a:pPr>
            <a:fld id="{9D5836DF-CD76-4378-BE8C-89E7E31A0907}" type="slidenum">
              <a:rPr lang="en-US" altLang="zh-TW" smtClean="0"/>
              <a:pPr>
                <a:defRPr/>
              </a:pPr>
              <a:t>98</a:t>
            </a:fld>
            <a:endParaRPr lang="en-US" altLang="zh-TW"/>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pPr>
              <a:defRPr/>
            </a:pPr>
            <a:fld id="{DCA8EF45-15EA-4FDD-A169-F3ACD1DA2A72}" type="slidenum">
              <a:rPr lang="en-US" altLang="zh-TW" smtClean="0"/>
              <a:pPr>
                <a:defRPr/>
              </a:pPr>
              <a:t>99</a:t>
            </a:fld>
            <a:endParaRPr lang="en-US" altLang="zh-TW"/>
          </a:p>
        </p:txBody>
      </p:sp>
      <p:pic>
        <p:nvPicPr>
          <p:cNvPr id="282626" name="Picture 2"/>
          <p:cNvPicPr>
            <a:picLocks noChangeAspect="1" noChangeArrowheads="1"/>
          </p:cNvPicPr>
          <p:nvPr/>
        </p:nvPicPr>
        <p:blipFill>
          <a:blip r:embed="rId2" cstate="print"/>
          <a:srcRect t="21875" r="29722" b="42708"/>
          <a:stretch>
            <a:fillRect/>
          </a:stretch>
        </p:blipFill>
        <p:spPr bwMode="auto">
          <a:xfrm>
            <a:off x="0" y="0"/>
            <a:ext cx="9144000" cy="2590800"/>
          </a:xfrm>
          <a:prstGeom prst="rect">
            <a:avLst/>
          </a:prstGeom>
          <a:noFill/>
          <a:ln w="9525">
            <a:noFill/>
            <a:miter lim="800000"/>
            <a:headEnd/>
            <a:tailEnd/>
          </a:ln>
        </p:spPr>
      </p:pic>
      <p:pic>
        <p:nvPicPr>
          <p:cNvPr id="282627" name="Picture 3"/>
          <p:cNvPicPr>
            <a:picLocks noChangeAspect="1" noChangeArrowheads="1"/>
          </p:cNvPicPr>
          <p:nvPr/>
        </p:nvPicPr>
        <p:blipFill>
          <a:blip r:embed="rId3" cstate="print"/>
          <a:srcRect t="20833" r="41215" b="20833"/>
          <a:stretch>
            <a:fillRect/>
          </a:stretch>
        </p:blipFill>
        <p:spPr bwMode="auto">
          <a:xfrm>
            <a:off x="533400" y="2590800"/>
            <a:ext cx="7648575" cy="4267200"/>
          </a:xfrm>
          <a:prstGeom prst="rect">
            <a:avLst/>
          </a:prstGeom>
          <a:noFill/>
          <a:ln w="9525">
            <a:noFill/>
            <a:miter lim="800000"/>
            <a:headEnd/>
            <a:tailEnd/>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MPSSECTIONTITLE" val="Sample Spaces and Probability"/>
  <p:tag name="AMPSSECTIONNUMBER" val="4.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線">
  <a:themeElements>
    <a:clrScheme name="流線">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線">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線">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流線">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流線">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Flow</Template>
  <TotalTime>0</TotalTime>
  <Words>4222</Words>
  <Application>Microsoft Office PowerPoint</Application>
  <PresentationFormat>如螢幕大小 (4:3)</PresentationFormat>
  <Paragraphs>774</Paragraphs>
  <Slides>100</Slides>
  <Notes>65</Notes>
  <HiddenSlides>0</HiddenSlides>
  <MMClips>0</MMClips>
  <ScaleCrop>false</ScaleCrop>
  <HeadingPairs>
    <vt:vector size="8" baseType="variant">
      <vt:variant>
        <vt:lpstr>使用字型</vt:lpstr>
      </vt:variant>
      <vt:variant>
        <vt:i4>20</vt:i4>
      </vt:variant>
      <vt:variant>
        <vt:lpstr>佈景主題</vt:lpstr>
      </vt:variant>
      <vt:variant>
        <vt:i4>1</vt:i4>
      </vt:variant>
      <vt:variant>
        <vt:lpstr>內嵌 OLE 伺服程式</vt:lpstr>
      </vt:variant>
      <vt:variant>
        <vt:i4>1</vt:i4>
      </vt:variant>
      <vt:variant>
        <vt:lpstr>投影片標題</vt:lpstr>
      </vt:variant>
      <vt:variant>
        <vt:i4>100</vt:i4>
      </vt:variant>
    </vt:vector>
  </HeadingPairs>
  <TitlesOfParts>
    <vt:vector size="122" baseType="lpstr">
      <vt:lpstr>Arial Unicode MS</vt:lpstr>
      <vt:lpstr>全真特黑體</vt:lpstr>
      <vt:lpstr>細明體</vt:lpstr>
      <vt:lpstr>華康中黑體</vt:lpstr>
      <vt:lpstr>華康中黑體外字集</vt:lpstr>
      <vt:lpstr>華康粗黑體</vt:lpstr>
      <vt:lpstr>微軟正黑體</vt:lpstr>
      <vt:lpstr>新細明體</vt:lpstr>
      <vt:lpstr>標楷體</vt:lpstr>
      <vt:lpstr>Arial</vt:lpstr>
      <vt:lpstr>Arial Black</vt:lpstr>
      <vt:lpstr>Arial Narrow</vt:lpstr>
      <vt:lpstr>Bell MT</vt:lpstr>
      <vt:lpstr>Calibri</vt:lpstr>
      <vt:lpstr>Constantia</vt:lpstr>
      <vt:lpstr>Symbol</vt:lpstr>
      <vt:lpstr>Times New Roman</vt:lpstr>
      <vt:lpstr>Verdana</vt:lpstr>
      <vt:lpstr>Wingdings</vt:lpstr>
      <vt:lpstr>Wingdings 2</vt:lpstr>
      <vt:lpstr>流線</vt:lpstr>
      <vt:lpstr>Equation</vt:lpstr>
      <vt:lpstr>Chapter 4</vt:lpstr>
      <vt:lpstr>Chapter 4 Overview</vt:lpstr>
      <vt:lpstr>PowerPoint 簡報</vt:lpstr>
      <vt:lpstr>Chapter 4 Objectives</vt:lpstr>
      <vt:lpstr>Chapter 4 Objectives</vt:lpstr>
      <vt:lpstr>Probability</vt:lpstr>
      <vt:lpstr>Example:</vt:lpstr>
      <vt:lpstr>PowerPoint 簡報</vt:lpstr>
      <vt:lpstr>PowerPoint 簡報</vt:lpstr>
      <vt:lpstr>蘇迪勒颱風路徑預測</vt:lpstr>
      <vt:lpstr>Section 4-1</vt:lpstr>
      <vt:lpstr>Terminologies</vt:lpstr>
      <vt:lpstr>Sample Space Examples</vt:lpstr>
      <vt:lpstr>Sample Spaces</vt:lpstr>
      <vt:lpstr>Example 4-1 : Rolling Dice</vt:lpstr>
      <vt:lpstr>Example 4-3: Gender of Children</vt:lpstr>
      <vt:lpstr>Example 4-4: Gender of Children</vt:lpstr>
      <vt:lpstr>Sample Spaces and Probability</vt:lpstr>
      <vt:lpstr>Sample Spaces and Probability</vt:lpstr>
      <vt:lpstr>Example 4-6: Gender of Children </vt:lpstr>
      <vt:lpstr>Exercise: Rolling Dice</vt:lpstr>
      <vt:lpstr>Probability Rule </vt:lpstr>
      <vt:lpstr>Exercise 4-9: Rolling a Die</vt:lpstr>
      <vt:lpstr>Sample Spaces and Probability</vt:lpstr>
      <vt:lpstr>Example 4-11:  Favorite Ice Cream Flavors</vt:lpstr>
      <vt:lpstr>Example: Finding Complements</vt:lpstr>
      <vt:lpstr>Example: Residence of People</vt:lpstr>
      <vt:lpstr>Sample Spaces and Probability</vt:lpstr>
      <vt:lpstr>Sample Spaces and Probability</vt:lpstr>
      <vt:lpstr>Venn’s diagram</vt:lpstr>
      <vt:lpstr>Example 4-13: Blood Types</vt:lpstr>
      <vt:lpstr>Example 4-13: Blood Types</vt:lpstr>
      <vt:lpstr>Example 4-13: Blood Types</vt:lpstr>
      <vt:lpstr>Example 4-13: Blood Types</vt:lpstr>
      <vt:lpstr>Example 4-13: Blood Types</vt:lpstr>
      <vt:lpstr>Sample Spaces and Probability</vt:lpstr>
      <vt:lpstr>Sample Spaces and Probability</vt:lpstr>
      <vt:lpstr>Example:  Relationship Among Events</vt:lpstr>
      <vt:lpstr>Exercises </vt:lpstr>
      <vt:lpstr>Section 4-2</vt:lpstr>
      <vt:lpstr>Definition: mutually exclusive events </vt:lpstr>
      <vt:lpstr>Addition Rules</vt:lpstr>
      <vt:lpstr>Example 4-15:  Determining Mutually Exclusive Events</vt:lpstr>
      <vt:lpstr>Example 4-15:  Determining Mutually Exclusive Events</vt:lpstr>
      <vt:lpstr>Example 4-15:  Determining Mutually Exclusive Events</vt:lpstr>
      <vt:lpstr>Example 4-15:  Determining Mutually Exclusive Events</vt:lpstr>
      <vt:lpstr>Example 4-15:  Determining Mutually Exclusive Events</vt:lpstr>
      <vt:lpstr>Example: Rolling a Die</vt:lpstr>
      <vt:lpstr>Example: Rolling a Die</vt:lpstr>
      <vt:lpstr>Example: Rolling a Die</vt:lpstr>
      <vt:lpstr>Example: Rolling a Die</vt:lpstr>
      <vt:lpstr>Example: Rolling a Die</vt:lpstr>
      <vt:lpstr>Example:</vt:lpstr>
      <vt:lpstr>Example 4-21: Medical Staff</vt:lpstr>
      <vt:lpstr>PowerPoint 簡報</vt:lpstr>
      <vt:lpstr>Exercises</vt:lpstr>
      <vt:lpstr>Section 4-3</vt:lpstr>
      <vt:lpstr>4.3 Multiplication Rules </vt:lpstr>
      <vt:lpstr>Example 4-23: Tossing a Coin</vt:lpstr>
      <vt:lpstr>Example 4-26: Survey on Stress</vt:lpstr>
      <vt:lpstr>Definition</vt:lpstr>
      <vt:lpstr>Example: Parking Tickets</vt:lpstr>
      <vt:lpstr>Definition: Dependent events</vt:lpstr>
      <vt:lpstr>Example 4-28: Overqualified Workers</vt:lpstr>
      <vt:lpstr>Example 4-29: Homeowner’s &amp; Automobile Insurance</vt:lpstr>
      <vt:lpstr>Example: University Crime </vt:lpstr>
      <vt:lpstr>Example 4-34: Women in the Military </vt:lpstr>
      <vt:lpstr>PowerPoint 簡報</vt:lpstr>
      <vt:lpstr>PowerPoint 簡報</vt:lpstr>
      <vt:lpstr>Example 4-37: Ties</vt:lpstr>
      <vt:lpstr>Multiplication Rules </vt:lpstr>
      <vt:lpstr>Section 4-4</vt:lpstr>
      <vt:lpstr>4.4 Counting Rules </vt:lpstr>
      <vt:lpstr>Example 4-39: Paint Colors</vt:lpstr>
      <vt:lpstr>Counting Rules </vt:lpstr>
      <vt:lpstr>Counting Rules </vt:lpstr>
      <vt:lpstr>Example 4-42: Business Locations</vt:lpstr>
      <vt:lpstr>Example 4-43: Business Locations</vt:lpstr>
      <vt:lpstr>Example: Television News Stories</vt:lpstr>
      <vt:lpstr>Example 4-45: School Musical Plays</vt:lpstr>
      <vt:lpstr>Example: School Musicals</vt:lpstr>
      <vt:lpstr>Example 4-49: Committee Selection</vt:lpstr>
      <vt:lpstr>Supplement </vt:lpstr>
      <vt:lpstr>貝氏定理</vt:lpstr>
      <vt:lpstr>貝氏定理樹狀圖</vt:lpstr>
      <vt:lpstr>貝氏定理</vt:lpstr>
      <vt:lpstr>機率總和定理 1/2</vt:lpstr>
      <vt:lpstr>機率總和定理 2/2</vt:lpstr>
      <vt:lpstr>PowerPoint 簡報</vt:lpstr>
      <vt:lpstr>PowerPoint 簡報</vt:lpstr>
      <vt:lpstr>PowerPoint 簡報</vt:lpstr>
      <vt:lpstr>PowerPoint 簡報</vt:lpstr>
      <vt:lpstr>PowerPoint 簡報</vt:lpstr>
      <vt:lpstr>PowerPoint 簡報</vt:lpstr>
      <vt:lpstr>一般形式的貝氏定理 1/3</vt:lpstr>
      <vt:lpstr>一般形式的貝氏定理例題 2/3</vt:lpstr>
      <vt:lpstr>一般形式的貝氏定理例題 3/3</vt:lpstr>
      <vt:lpstr>Exmaple</vt:lpstr>
      <vt:lpstr>PowerPoint 簡報</vt:lpstr>
      <vt:lpstr>Exercises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2008-12-17T22:03:17Z</dcterms:created>
  <dcterms:modified xsi:type="dcterms:W3CDTF">2016-10-27T05:04:27Z</dcterms:modified>
</cp:coreProperties>
</file>